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7" r:id="rId2"/>
    <p:sldId id="305" r:id="rId3"/>
    <p:sldId id="260" r:id="rId4"/>
    <p:sldId id="275" r:id="rId5"/>
    <p:sldId id="295" r:id="rId6"/>
    <p:sldId id="350" r:id="rId7"/>
    <p:sldId id="298" r:id="rId8"/>
    <p:sldId id="314" r:id="rId9"/>
    <p:sldId id="313" r:id="rId10"/>
    <p:sldId id="259" r:id="rId11"/>
    <p:sldId id="355" r:id="rId12"/>
    <p:sldId id="263" r:id="rId13"/>
    <p:sldId id="310" r:id="rId14"/>
    <p:sldId id="352" r:id="rId15"/>
    <p:sldId id="333" r:id="rId16"/>
    <p:sldId id="319" r:id="rId17"/>
    <p:sldId id="328" r:id="rId18"/>
    <p:sldId id="327" r:id="rId19"/>
    <p:sldId id="303" r:id="rId20"/>
    <p:sldId id="308" r:id="rId21"/>
    <p:sldId id="307" r:id="rId22"/>
    <p:sldId id="311" r:id="rId23"/>
    <p:sldId id="322" r:id="rId24"/>
    <p:sldId id="323" r:id="rId25"/>
    <p:sldId id="324" r:id="rId26"/>
    <p:sldId id="325" r:id="rId27"/>
    <p:sldId id="296" r:id="rId28"/>
    <p:sldId id="297" r:id="rId29"/>
    <p:sldId id="299" r:id="rId30"/>
    <p:sldId id="300" r:id="rId31"/>
    <p:sldId id="332" r:id="rId32"/>
    <p:sldId id="353" r:id="rId33"/>
    <p:sldId id="354" r:id="rId34"/>
    <p:sldId id="329" r:id="rId35"/>
    <p:sldId id="301" r:id="rId36"/>
    <p:sldId id="304" r:id="rId37"/>
    <p:sldId id="309" r:id="rId38"/>
    <p:sldId id="330" r:id="rId39"/>
    <p:sldId id="331" r:id="rId40"/>
    <p:sldId id="27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7AE"/>
    <a:srgbClr val="D3E3EC"/>
    <a:srgbClr val="E2DDE4"/>
    <a:srgbClr val="F5D8D3"/>
    <a:srgbClr val="2C4F6B"/>
    <a:srgbClr val="FF0000"/>
    <a:srgbClr val="6C9CC2"/>
    <a:srgbClr val="91B9CE"/>
    <a:srgbClr val="E9F1F6"/>
    <a:srgbClr val="F9EAE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54A37-D8AE-4605-9DE5-9770BF294C58}" v="12" dt="2024-05-31T00:29:10.037"/>
    <p1510:client id="{61332C16-5572-45B1-8346-BBC7BF2ADA78}" v="662" dt="2024-05-31T11:54:54.032"/>
    <p1510:client id="{6B308266-CCAF-4986-868B-A37FEE4A9903}" v="591" dt="2024-05-31T22:42:03.3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nho kim" userId="72bb0c01ed287e5c" providerId="LiveId" clId="{60054A37-D8AE-4605-9DE5-9770BF294C58}"/>
    <pc:docChg chg="custSel addSld modSld">
      <pc:chgData name="geonho kim" userId="72bb0c01ed287e5c" providerId="LiveId" clId="{60054A37-D8AE-4605-9DE5-9770BF294C58}" dt="2024-05-31T00:29:38.589" v="38" actId="1076"/>
      <pc:docMkLst>
        <pc:docMk/>
      </pc:docMkLst>
      <pc:sldChg chg="modSp mod">
        <pc:chgData name="geonho kim" userId="72bb0c01ed287e5c" providerId="LiveId" clId="{60054A37-D8AE-4605-9DE5-9770BF294C58}" dt="2024-05-31T00:29:38.589" v="38" actId="1076"/>
        <pc:sldMkLst>
          <pc:docMk/>
          <pc:sldMk cId="1635274702" sldId="257"/>
        </pc:sldMkLst>
        <pc:spChg chg="mod">
          <ac:chgData name="geonho kim" userId="72bb0c01ed287e5c" providerId="LiveId" clId="{60054A37-D8AE-4605-9DE5-9770BF294C58}" dt="2024-05-31T00:29:25.708" v="37" actId="404"/>
          <ac:spMkLst>
            <pc:docMk/>
            <pc:sldMk cId="1635274702" sldId="257"/>
            <ac:spMk id="4" creationId="{A1463DC9-176E-30B9-F3D2-D1FC4CCB6E00}"/>
          </ac:spMkLst>
        </pc:spChg>
        <pc:spChg chg="mod">
          <ac:chgData name="geonho kim" userId="72bb0c01ed287e5c" providerId="LiveId" clId="{60054A37-D8AE-4605-9DE5-9770BF294C58}" dt="2024-05-31T00:29:38.589" v="38" actId="1076"/>
          <ac:spMkLst>
            <pc:docMk/>
            <pc:sldMk cId="1635274702" sldId="257"/>
            <ac:spMk id="7" creationId="{961D790A-2C79-DE3E-30FB-33F78DE43147}"/>
          </ac:spMkLst>
        </pc:spChg>
      </pc:sldChg>
      <pc:sldChg chg="addSp delSp modSp mod">
        <pc:chgData name="geonho kim" userId="72bb0c01ed287e5c" providerId="LiveId" clId="{60054A37-D8AE-4605-9DE5-9770BF294C58}" dt="2024-05-31T00:29:10.037" v="33"/>
        <pc:sldMkLst>
          <pc:docMk/>
          <pc:sldMk cId="488589175" sldId="262"/>
        </pc:sldMkLst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2" creationId="{93EAB0B3-CE64-68D1-C431-AB7AEC61A244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3" creationId="{69505116-E059-28CC-B487-5E2CDB92E832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4" creationId="{B558C67D-F45D-9E38-67D7-24F455C5E4AA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5" creationId="{71EBB6DA-E97D-3F57-8DD9-FC13AE58471F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6" creationId="{A2A580FC-A2AA-3648-D6A6-DDCFFDF0AB5C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7" creationId="{8FB40458-C28F-3E59-6CAF-D74346167815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8" creationId="{BB20F5C9-4A81-415F-4F9B-88A3E2D1056E}"/>
          </ac:spMkLst>
        </pc:spChg>
        <pc:spChg chg="add mod">
          <ac:chgData name="geonho kim" userId="72bb0c01ed287e5c" providerId="LiveId" clId="{60054A37-D8AE-4605-9DE5-9770BF294C58}" dt="2024-05-31T00:29:10.037" v="33"/>
          <ac:spMkLst>
            <pc:docMk/>
            <pc:sldMk cId="488589175" sldId="262"/>
            <ac:spMk id="10" creationId="{A2EF9652-46FE-FB59-E0E7-AA85003FD6E2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2" creationId="{B5830DE6-55D9-DCAF-4A6C-07F5BA0137A9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3" creationId="{F524BA82-8190-BB65-EB75-7AE3E1F51236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4" creationId="{208E5067-67D5-09A2-7FA1-777CBC3A2FFA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5" creationId="{01DA354F-8FF7-A69B-74C3-2E0DD902FDC5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6" creationId="{D37AD924-3AED-AAA2-2CA0-4512299E45AC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7" creationId="{971C25A1-5539-6729-3EFF-4CB018E3C4DB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8" creationId="{2531631F-1789-1769-B9D3-796BDF54EA11}"/>
          </ac:spMkLst>
        </pc:spChg>
        <pc:spChg chg="del">
          <ac:chgData name="geonho kim" userId="72bb0c01ed287e5c" providerId="LiveId" clId="{60054A37-D8AE-4605-9DE5-9770BF294C58}" dt="2024-05-31T00:29:09.017" v="32" actId="478"/>
          <ac:spMkLst>
            <pc:docMk/>
            <pc:sldMk cId="488589175" sldId="262"/>
            <ac:spMk id="19" creationId="{E9A311BA-E1C8-62C6-644C-0F40819CE9CF}"/>
          </ac:spMkLst>
        </pc:spChg>
      </pc:sldChg>
      <pc:sldChg chg="modSp mod">
        <pc:chgData name="geonho kim" userId="72bb0c01ed287e5c" providerId="LiveId" clId="{60054A37-D8AE-4605-9DE5-9770BF294C58}" dt="2024-05-31T00:09:27.354" v="31" actId="20577"/>
        <pc:sldMkLst>
          <pc:docMk/>
          <pc:sldMk cId="3459304936" sldId="301"/>
        </pc:sldMkLst>
        <pc:spChg chg="mod">
          <ac:chgData name="geonho kim" userId="72bb0c01ed287e5c" providerId="LiveId" clId="{60054A37-D8AE-4605-9DE5-9770BF294C58}" dt="2024-05-31T00:09:27.354" v="31" actId="20577"/>
          <ac:spMkLst>
            <pc:docMk/>
            <pc:sldMk cId="3459304936" sldId="301"/>
            <ac:spMk id="30" creationId="{8805D225-EBD6-B02D-0D7A-236C3DE497CA}"/>
          </ac:spMkLst>
        </pc:spChg>
      </pc:sldChg>
      <pc:sldChg chg="addSp delSp modSp add mod setBg">
        <pc:chgData name="geonho kim" userId="72bb0c01ed287e5c" providerId="LiveId" clId="{60054A37-D8AE-4605-9DE5-9770BF294C58}" dt="2024-05-30T23:57:45.353" v="14" actId="1076"/>
        <pc:sldMkLst>
          <pc:docMk/>
          <pc:sldMk cId="2512978933" sldId="304"/>
        </pc:sldMkLst>
        <pc:spChg chg="mod topLvl">
          <ac:chgData name="geonho kim" userId="72bb0c01ed287e5c" providerId="LiveId" clId="{60054A37-D8AE-4605-9DE5-9770BF294C58}" dt="2024-05-30T23:56:56.152" v="7" actId="207"/>
          <ac:spMkLst>
            <pc:docMk/>
            <pc:sldMk cId="2512978933" sldId="304"/>
            <ac:spMk id="5" creationId="{1B805F33-4E62-3DE7-8749-8023FCF800FA}"/>
          </ac:spMkLst>
        </pc:spChg>
        <pc:spChg chg="del topLvl">
          <ac:chgData name="geonho kim" userId="72bb0c01ed287e5c" providerId="LiveId" clId="{60054A37-D8AE-4605-9DE5-9770BF294C58}" dt="2024-05-30T23:56:42.982" v="3" actId="478"/>
          <ac:spMkLst>
            <pc:docMk/>
            <pc:sldMk cId="2512978933" sldId="304"/>
            <ac:spMk id="6" creationId="{43DAEBDC-CF4E-A142-7B5C-A683DF0BC60D}"/>
          </ac:spMkLst>
        </pc:spChg>
        <pc:spChg chg="mod topLvl">
          <ac:chgData name="geonho kim" userId="72bb0c01ed287e5c" providerId="LiveId" clId="{60054A37-D8AE-4605-9DE5-9770BF294C58}" dt="2024-05-30T23:56:56.152" v="7" actId="207"/>
          <ac:spMkLst>
            <pc:docMk/>
            <pc:sldMk cId="2512978933" sldId="304"/>
            <ac:spMk id="8" creationId="{F69F989E-1555-A399-CD40-D4E162E2B426}"/>
          </ac:spMkLst>
        </pc:spChg>
        <pc:spChg chg="del topLvl">
          <ac:chgData name="geonho kim" userId="72bb0c01ed287e5c" providerId="LiveId" clId="{60054A37-D8AE-4605-9DE5-9770BF294C58}" dt="2024-05-30T23:56:44.691" v="4" actId="478"/>
          <ac:spMkLst>
            <pc:docMk/>
            <pc:sldMk cId="2512978933" sldId="304"/>
            <ac:spMk id="9" creationId="{23F5709E-D18F-8DCF-DAA1-E941F0F29374}"/>
          </ac:spMkLst>
        </pc:spChg>
        <pc:spChg chg="add mod">
          <ac:chgData name="geonho kim" userId="72bb0c01ed287e5c" providerId="LiveId" clId="{60054A37-D8AE-4605-9DE5-9770BF294C58}" dt="2024-05-30T23:57:45.353" v="14" actId="1076"/>
          <ac:spMkLst>
            <pc:docMk/>
            <pc:sldMk cId="2512978933" sldId="304"/>
            <ac:spMk id="12" creationId="{5981CCB0-63AC-E4AE-81E2-E3E7CE867EF4}"/>
          </ac:spMkLst>
        </pc:spChg>
        <pc:spChg chg="add mod">
          <ac:chgData name="geonho kim" userId="72bb0c01ed287e5c" providerId="LiveId" clId="{60054A37-D8AE-4605-9DE5-9770BF294C58}" dt="2024-05-30T23:57:45.353" v="14" actId="1076"/>
          <ac:spMkLst>
            <pc:docMk/>
            <pc:sldMk cId="2512978933" sldId="304"/>
            <ac:spMk id="13" creationId="{63C25BE5-8910-C2CD-55E8-6CD146AF13EA}"/>
          </ac:spMkLst>
        </pc:spChg>
        <pc:grpChg chg="del">
          <ac:chgData name="geonho kim" userId="72bb0c01ed287e5c" providerId="LiveId" clId="{60054A37-D8AE-4605-9DE5-9770BF294C58}" dt="2024-05-30T23:56:42.982" v="3" actId="478"/>
          <ac:grpSpMkLst>
            <pc:docMk/>
            <pc:sldMk cId="2512978933" sldId="304"/>
            <ac:grpSpMk id="4" creationId="{FEF42994-9F63-13FC-7765-FC19A3F44906}"/>
          </ac:grpSpMkLst>
        </pc:grpChg>
        <pc:grpChg chg="del">
          <ac:chgData name="geonho kim" userId="72bb0c01ed287e5c" providerId="LiveId" clId="{60054A37-D8AE-4605-9DE5-9770BF294C58}" dt="2024-05-30T23:56:44.691" v="4" actId="478"/>
          <ac:grpSpMkLst>
            <pc:docMk/>
            <pc:sldMk cId="2512978933" sldId="304"/>
            <ac:grpSpMk id="7" creationId="{148072C9-05D2-B0D4-13B1-6B88B23855AD}"/>
          </ac:grpSpMkLst>
        </pc:grpChg>
        <pc:picChg chg="add mod">
          <ac:chgData name="geonho kim" userId="72bb0c01ed287e5c" providerId="LiveId" clId="{60054A37-D8AE-4605-9DE5-9770BF294C58}" dt="2024-05-30T23:57:45.353" v="14" actId="1076"/>
          <ac:picMkLst>
            <pc:docMk/>
            <pc:sldMk cId="2512978933" sldId="304"/>
            <ac:picMk id="10" creationId="{84768A26-A548-79CA-70F9-EBB1CB0B0DD5}"/>
          </ac:picMkLst>
        </pc:picChg>
        <pc:picChg chg="add mod">
          <ac:chgData name="geonho kim" userId="72bb0c01ed287e5c" providerId="LiveId" clId="{60054A37-D8AE-4605-9DE5-9770BF294C58}" dt="2024-05-30T23:57:45.353" v="14" actId="1076"/>
          <ac:picMkLst>
            <pc:docMk/>
            <pc:sldMk cId="2512978933" sldId="304"/>
            <ac:picMk id="11" creationId="{B866A10C-D0BD-F3E7-2C1E-32EB0908426C}"/>
          </ac:picMkLst>
        </pc:picChg>
      </pc:sldChg>
    </pc:docChg>
  </pc:docChgLst>
  <pc:docChgLst>
    <pc:chgData name="geonho kim" userId="72bb0c01ed287e5c" providerId="LiveId" clId="{61332C16-5572-45B1-8346-BBC7BF2ADA78}"/>
    <pc:docChg chg="undo redo custSel addSld delSld modSld sldOrd modMainMaster">
      <pc:chgData name="geonho kim" userId="72bb0c01ed287e5c" providerId="LiveId" clId="{61332C16-5572-45B1-8346-BBC7BF2ADA78}" dt="2024-05-31T11:58:05.640" v="5707" actId="14100"/>
      <pc:docMkLst>
        <pc:docMk/>
      </pc:docMkLst>
      <pc:sldChg chg="modSp add del mod">
        <pc:chgData name="geonho kim" userId="72bb0c01ed287e5c" providerId="LiveId" clId="{61332C16-5572-45B1-8346-BBC7BF2ADA78}" dt="2024-05-31T08:41:04.456" v="5250"/>
        <pc:sldMkLst>
          <pc:docMk/>
          <pc:sldMk cId="1635274702" sldId="257"/>
        </pc:sldMkLst>
        <pc:spChg chg="mod">
          <ac:chgData name="geonho kim" userId="72bb0c01ed287e5c" providerId="LiveId" clId="{61332C16-5572-45B1-8346-BBC7BF2ADA78}" dt="2024-05-31T01:00:29.343" v="81" actId="2711"/>
          <ac:spMkLst>
            <pc:docMk/>
            <pc:sldMk cId="1635274702" sldId="257"/>
            <ac:spMk id="4" creationId="{A1463DC9-176E-30B9-F3D2-D1FC4CCB6E00}"/>
          </ac:spMkLst>
        </pc:spChg>
        <pc:spChg chg="mod">
          <ac:chgData name="geonho kim" userId="72bb0c01ed287e5c" providerId="LiveId" clId="{61332C16-5572-45B1-8346-BBC7BF2ADA78}" dt="2024-05-31T01:00:29.343" v="81" actId="2711"/>
          <ac:spMkLst>
            <pc:docMk/>
            <pc:sldMk cId="1635274702" sldId="257"/>
            <ac:spMk id="5" creationId="{C076315F-7BF4-7834-6B21-8807190DC9D7}"/>
          </ac:spMkLst>
        </pc:spChg>
        <pc:spChg chg="mod">
          <ac:chgData name="geonho kim" userId="72bb0c01ed287e5c" providerId="LiveId" clId="{61332C16-5572-45B1-8346-BBC7BF2ADA78}" dt="2024-05-31T01:00:29.343" v="81" actId="2711"/>
          <ac:spMkLst>
            <pc:docMk/>
            <pc:sldMk cId="1635274702" sldId="257"/>
            <ac:spMk id="7" creationId="{961D790A-2C79-DE3E-30FB-33F78DE43147}"/>
          </ac:spMkLst>
        </pc:spChg>
        <pc:spChg chg="mod">
          <ac:chgData name="geonho kim" userId="72bb0c01ed287e5c" providerId="LiveId" clId="{61332C16-5572-45B1-8346-BBC7BF2ADA78}" dt="2024-05-31T08:41:04.456" v="5250"/>
          <ac:spMkLst>
            <pc:docMk/>
            <pc:sldMk cId="1635274702" sldId="257"/>
            <ac:spMk id="9" creationId="{16796533-E078-8429-071F-3815D5259A91}"/>
          </ac:spMkLst>
        </pc:spChg>
      </pc:sldChg>
      <pc:sldChg chg="del">
        <pc:chgData name="geonho kim" userId="72bb0c01ed287e5c" providerId="LiveId" clId="{61332C16-5572-45B1-8346-BBC7BF2ADA78}" dt="2024-05-31T06:08:41.351" v="3669" actId="47"/>
        <pc:sldMkLst>
          <pc:docMk/>
          <pc:sldMk cId="557289769" sldId="258"/>
        </pc:sldMkLst>
      </pc:sldChg>
      <pc:sldChg chg="delSp modSp mod">
        <pc:chgData name="geonho kim" userId="72bb0c01ed287e5c" providerId="LiveId" clId="{61332C16-5572-45B1-8346-BBC7BF2ADA78}" dt="2024-05-31T01:09:15.741" v="111" actId="478"/>
        <pc:sldMkLst>
          <pc:docMk/>
          <pc:sldMk cId="3535878481" sldId="260"/>
        </pc:sldMkLst>
        <pc:spChg chg="del mod">
          <ac:chgData name="geonho kim" userId="72bb0c01ed287e5c" providerId="LiveId" clId="{61332C16-5572-45B1-8346-BBC7BF2ADA78}" dt="2024-05-31T01:09:15.741" v="111" actId="478"/>
          <ac:spMkLst>
            <pc:docMk/>
            <pc:sldMk cId="3535878481" sldId="260"/>
            <ac:spMk id="2" creationId="{71E62FC6-2EE4-8706-4D37-4DA0360C96BF}"/>
          </ac:spMkLst>
        </pc:spChg>
        <pc:spChg chg="mod">
          <ac:chgData name="geonho kim" userId="72bb0c01ed287e5c" providerId="LiveId" clId="{61332C16-5572-45B1-8346-BBC7BF2ADA78}" dt="2024-05-31T01:00:46.391" v="83" actId="2711"/>
          <ac:spMkLst>
            <pc:docMk/>
            <pc:sldMk cId="3535878481" sldId="260"/>
            <ac:spMk id="4" creationId="{A0F16938-4AB3-C31E-90F7-0E878D78B7DF}"/>
          </ac:spMkLst>
        </pc:spChg>
        <pc:spChg chg="mod">
          <ac:chgData name="geonho kim" userId="72bb0c01ed287e5c" providerId="LiveId" clId="{61332C16-5572-45B1-8346-BBC7BF2ADA78}" dt="2024-05-31T01:00:46.391" v="83" actId="2711"/>
          <ac:spMkLst>
            <pc:docMk/>
            <pc:sldMk cId="3535878481" sldId="260"/>
            <ac:spMk id="5" creationId="{A85AD9A1-C6CD-390A-EC4C-B0EF5C170030}"/>
          </ac:spMkLst>
        </pc:spChg>
        <pc:spChg chg="mod">
          <ac:chgData name="geonho kim" userId="72bb0c01ed287e5c" providerId="LiveId" clId="{61332C16-5572-45B1-8346-BBC7BF2ADA78}" dt="2024-05-31T01:00:46.391" v="83" actId="2711"/>
          <ac:spMkLst>
            <pc:docMk/>
            <pc:sldMk cId="3535878481" sldId="260"/>
            <ac:spMk id="6" creationId="{9799F7BD-985D-25E8-0155-602A31D9B744}"/>
          </ac:spMkLst>
        </pc:spChg>
        <pc:spChg chg="mod">
          <ac:chgData name="geonho kim" userId="72bb0c01ed287e5c" providerId="LiveId" clId="{61332C16-5572-45B1-8346-BBC7BF2ADA78}" dt="2024-05-31T01:00:46.391" v="83" actId="2711"/>
          <ac:spMkLst>
            <pc:docMk/>
            <pc:sldMk cId="3535878481" sldId="260"/>
            <ac:spMk id="7" creationId="{520D104D-2799-1AAD-000E-28652FD45B3B}"/>
          </ac:spMkLst>
        </pc:spChg>
      </pc:sldChg>
      <pc:sldChg chg="modSp del mod">
        <pc:chgData name="geonho kim" userId="72bb0c01ed287e5c" providerId="LiveId" clId="{61332C16-5572-45B1-8346-BBC7BF2ADA78}" dt="2024-05-31T01:09:29.155" v="112" actId="47"/>
        <pc:sldMkLst>
          <pc:docMk/>
          <pc:sldMk cId="488589175" sldId="262"/>
        </pc:sldMkLst>
        <pc:spChg chg="mod">
          <ac:chgData name="geonho kim" userId="72bb0c01ed287e5c" providerId="LiveId" clId="{61332C16-5572-45B1-8346-BBC7BF2ADA78}" dt="2024-05-31T01:00:39.366" v="82" actId="2711"/>
          <ac:spMkLst>
            <pc:docMk/>
            <pc:sldMk cId="488589175" sldId="262"/>
            <ac:spMk id="2" creationId="{93EAB0B3-CE64-68D1-C431-AB7AEC61A244}"/>
          </ac:spMkLst>
        </pc:spChg>
        <pc:spChg chg="mod">
          <ac:chgData name="geonho kim" userId="72bb0c01ed287e5c" providerId="LiveId" clId="{61332C16-5572-45B1-8346-BBC7BF2ADA78}" dt="2024-05-31T01:00:39.366" v="82" actId="2711"/>
          <ac:spMkLst>
            <pc:docMk/>
            <pc:sldMk cId="488589175" sldId="262"/>
            <ac:spMk id="3" creationId="{69505116-E059-28CC-B487-5E2CDB92E832}"/>
          </ac:spMkLst>
        </pc:spChg>
        <pc:spChg chg="mod">
          <ac:chgData name="geonho kim" userId="72bb0c01ed287e5c" providerId="LiveId" clId="{61332C16-5572-45B1-8346-BBC7BF2ADA78}" dt="2024-05-31T01:00:39.366" v="82" actId="2711"/>
          <ac:spMkLst>
            <pc:docMk/>
            <pc:sldMk cId="488589175" sldId="262"/>
            <ac:spMk id="4" creationId="{B558C67D-F45D-9E38-67D7-24F455C5E4AA}"/>
          </ac:spMkLst>
        </pc:spChg>
        <pc:spChg chg="mod">
          <ac:chgData name="geonho kim" userId="72bb0c01ed287e5c" providerId="LiveId" clId="{61332C16-5572-45B1-8346-BBC7BF2ADA78}" dt="2024-05-31T01:00:39.366" v="82" actId="2711"/>
          <ac:spMkLst>
            <pc:docMk/>
            <pc:sldMk cId="488589175" sldId="262"/>
            <ac:spMk id="5" creationId="{71EBB6DA-E97D-3F57-8DD9-FC13AE58471F}"/>
          </ac:spMkLst>
        </pc:spChg>
        <pc:spChg chg="mod">
          <ac:chgData name="geonho kim" userId="72bb0c01ed287e5c" providerId="LiveId" clId="{61332C16-5572-45B1-8346-BBC7BF2ADA78}" dt="2024-05-31T01:00:39.366" v="82" actId="2711"/>
          <ac:spMkLst>
            <pc:docMk/>
            <pc:sldMk cId="488589175" sldId="262"/>
            <ac:spMk id="6" creationId="{A2A580FC-A2AA-3648-D6A6-DDCFFDF0AB5C}"/>
          </ac:spMkLst>
        </pc:spChg>
        <pc:spChg chg="mod">
          <ac:chgData name="geonho kim" userId="72bb0c01ed287e5c" providerId="LiveId" clId="{61332C16-5572-45B1-8346-BBC7BF2ADA78}" dt="2024-05-31T01:00:39.366" v="82" actId="2711"/>
          <ac:spMkLst>
            <pc:docMk/>
            <pc:sldMk cId="488589175" sldId="262"/>
            <ac:spMk id="7" creationId="{8FB40458-C28F-3E59-6CAF-D74346167815}"/>
          </ac:spMkLst>
        </pc:spChg>
        <pc:spChg chg="mod">
          <ac:chgData name="geonho kim" userId="72bb0c01ed287e5c" providerId="LiveId" clId="{61332C16-5572-45B1-8346-BBC7BF2ADA78}" dt="2024-05-31T01:00:39.366" v="82" actId="2711"/>
          <ac:spMkLst>
            <pc:docMk/>
            <pc:sldMk cId="488589175" sldId="262"/>
            <ac:spMk id="8" creationId="{BB20F5C9-4A81-415F-4F9B-88A3E2D1056E}"/>
          </ac:spMkLst>
        </pc:spChg>
        <pc:spChg chg="mod">
          <ac:chgData name="geonho kim" userId="72bb0c01ed287e5c" providerId="LiveId" clId="{61332C16-5572-45B1-8346-BBC7BF2ADA78}" dt="2024-05-31T01:00:39.366" v="82" actId="2711"/>
          <ac:spMkLst>
            <pc:docMk/>
            <pc:sldMk cId="488589175" sldId="262"/>
            <ac:spMk id="9" creationId="{F4D9590F-9302-1B4B-63A0-401B4B093250}"/>
          </ac:spMkLst>
        </pc:spChg>
        <pc:spChg chg="mod">
          <ac:chgData name="geonho kim" userId="72bb0c01ed287e5c" providerId="LiveId" clId="{61332C16-5572-45B1-8346-BBC7BF2ADA78}" dt="2024-05-31T01:00:39.366" v="82" actId="2711"/>
          <ac:spMkLst>
            <pc:docMk/>
            <pc:sldMk cId="488589175" sldId="262"/>
            <ac:spMk id="10" creationId="{A2EF9652-46FE-FB59-E0E7-AA85003FD6E2}"/>
          </ac:spMkLst>
        </pc:spChg>
      </pc:sldChg>
      <pc:sldChg chg="delSp modSp mod">
        <pc:chgData name="geonho kim" userId="72bb0c01ed287e5c" providerId="LiveId" clId="{61332C16-5572-45B1-8346-BBC7BF2ADA78}" dt="2024-05-31T11:55:05.825" v="5685" actId="478"/>
        <pc:sldMkLst>
          <pc:docMk/>
          <pc:sldMk cId="1921796921" sldId="263"/>
        </pc:sldMkLst>
        <pc:spChg chg="del">
          <ac:chgData name="geonho kim" userId="72bb0c01ed287e5c" providerId="LiveId" clId="{61332C16-5572-45B1-8346-BBC7BF2ADA78}" dt="2024-05-31T11:55:05.825" v="5685" actId="478"/>
          <ac:spMkLst>
            <pc:docMk/>
            <pc:sldMk cId="1921796921" sldId="263"/>
            <ac:spMk id="2" creationId="{E0FCDC77-42E5-FCD9-C0CF-508E16F2D12D}"/>
          </ac:spMkLst>
        </pc:spChg>
        <pc:spChg chg="mod">
          <ac:chgData name="geonho kim" userId="72bb0c01ed287e5c" providerId="LiveId" clId="{61332C16-5572-45B1-8346-BBC7BF2ADA78}" dt="2024-05-31T07:41:58.533" v="4323" actId="20577"/>
          <ac:spMkLst>
            <pc:docMk/>
            <pc:sldMk cId="1921796921" sldId="263"/>
            <ac:spMk id="6" creationId="{C43FFC6E-1A60-6938-4174-11B9D6BF4375}"/>
          </ac:spMkLst>
        </pc:spChg>
      </pc:sldChg>
      <pc:sldChg chg="delSp modSp del mod ord">
        <pc:chgData name="geonho kim" userId="72bb0c01ed287e5c" providerId="LiveId" clId="{61332C16-5572-45B1-8346-BBC7BF2ADA78}" dt="2024-05-31T07:45:05.243" v="4617" actId="47"/>
        <pc:sldMkLst>
          <pc:docMk/>
          <pc:sldMk cId="1028794635" sldId="264"/>
        </pc:sldMkLst>
        <pc:spChg chg="mod">
          <ac:chgData name="geonho kim" userId="72bb0c01ed287e5c" providerId="LiveId" clId="{61332C16-5572-45B1-8346-BBC7BF2ADA78}" dt="2024-05-31T01:00:57.166" v="84" actId="2711"/>
          <ac:spMkLst>
            <pc:docMk/>
            <pc:sldMk cId="1028794635" sldId="264"/>
            <ac:spMk id="2" creationId="{6347A1BB-A20D-7142-A4C6-E522D526BE4E}"/>
          </ac:spMkLst>
        </pc:spChg>
        <pc:spChg chg="mod">
          <ac:chgData name="geonho kim" userId="72bb0c01ed287e5c" providerId="LiveId" clId="{61332C16-5572-45B1-8346-BBC7BF2ADA78}" dt="2024-05-31T01:00:57.166" v="84" actId="2711"/>
          <ac:spMkLst>
            <pc:docMk/>
            <pc:sldMk cId="1028794635" sldId="264"/>
            <ac:spMk id="5" creationId="{1A498597-01F5-3A8E-691F-CC6DE4E6AC00}"/>
          </ac:spMkLst>
        </pc:spChg>
        <pc:spChg chg="del mod">
          <ac:chgData name="geonho kim" userId="72bb0c01ed287e5c" providerId="LiveId" clId="{61332C16-5572-45B1-8346-BBC7BF2ADA78}" dt="2024-05-31T01:09:14.453" v="110" actId="478"/>
          <ac:spMkLst>
            <pc:docMk/>
            <pc:sldMk cId="1028794635" sldId="264"/>
            <ac:spMk id="6" creationId="{CDFC52DD-8FD9-BB72-3453-3678636E785E}"/>
          </ac:spMkLst>
        </pc:spChg>
      </pc:sldChg>
      <pc:sldChg chg="add del ord">
        <pc:chgData name="geonho kim" userId="72bb0c01ed287e5c" providerId="LiveId" clId="{61332C16-5572-45B1-8346-BBC7BF2ADA78}" dt="2024-05-31T07:45:05.243" v="4617" actId="47"/>
        <pc:sldMkLst>
          <pc:docMk/>
          <pc:sldMk cId="536749401" sldId="265"/>
        </pc:sldMkLst>
      </pc:sldChg>
      <pc:sldChg chg="del">
        <pc:chgData name="geonho kim" userId="72bb0c01ed287e5c" providerId="LiveId" clId="{61332C16-5572-45B1-8346-BBC7BF2ADA78}" dt="2024-05-31T07:41:55.977" v="4322" actId="47"/>
        <pc:sldMkLst>
          <pc:docMk/>
          <pc:sldMk cId="2827268480" sldId="266"/>
        </pc:sldMkLst>
      </pc:sldChg>
      <pc:sldChg chg="del">
        <pc:chgData name="geonho kim" userId="72bb0c01ed287e5c" providerId="LiveId" clId="{61332C16-5572-45B1-8346-BBC7BF2ADA78}" dt="2024-05-31T00:55:59.438" v="73" actId="47"/>
        <pc:sldMkLst>
          <pc:docMk/>
          <pc:sldMk cId="3264461456" sldId="267"/>
        </pc:sldMkLst>
      </pc:sldChg>
      <pc:sldChg chg="del">
        <pc:chgData name="geonho kim" userId="72bb0c01ed287e5c" providerId="LiveId" clId="{61332C16-5572-45B1-8346-BBC7BF2ADA78}" dt="2024-05-31T07:45:05.243" v="4617" actId="47"/>
        <pc:sldMkLst>
          <pc:docMk/>
          <pc:sldMk cId="507349798" sldId="268"/>
        </pc:sldMkLst>
      </pc:sldChg>
      <pc:sldChg chg="del">
        <pc:chgData name="geonho kim" userId="72bb0c01ed287e5c" providerId="LiveId" clId="{61332C16-5572-45B1-8346-BBC7BF2ADA78}" dt="2024-05-31T07:45:05.243" v="4617" actId="47"/>
        <pc:sldMkLst>
          <pc:docMk/>
          <pc:sldMk cId="202744335" sldId="269"/>
        </pc:sldMkLst>
      </pc:sldChg>
      <pc:sldChg chg="del">
        <pc:chgData name="geonho kim" userId="72bb0c01ed287e5c" providerId="LiveId" clId="{61332C16-5572-45B1-8346-BBC7BF2ADA78}" dt="2024-05-31T07:45:05.243" v="4617" actId="47"/>
        <pc:sldMkLst>
          <pc:docMk/>
          <pc:sldMk cId="2008655609" sldId="270"/>
        </pc:sldMkLst>
      </pc:sldChg>
      <pc:sldChg chg="del">
        <pc:chgData name="geonho kim" userId="72bb0c01ed287e5c" providerId="LiveId" clId="{61332C16-5572-45B1-8346-BBC7BF2ADA78}" dt="2024-05-31T07:45:05.243" v="4617" actId="47"/>
        <pc:sldMkLst>
          <pc:docMk/>
          <pc:sldMk cId="2430020623" sldId="271"/>
        </pc:sldMkLst>
      </pc:sldChg>
      <pc:sldChg chg="del">
        <pc:chgData name="geonho kim" userId="72bb0c01ed287e5c" providerId="LiveId" clId="{61332C16-5572-45B1-8346-BBC7BF2ADA78}" dt="2024-05-31T07:45:05.243" v="4617" actId="47"/>
        <pc:sldMkLst>
          <pc:docMk/>
          <pc:sldMk cId="36320602" sldId="272"/>
        </pc:sldMkLst>
      </pc:sldChg>
      <pc:sldChg chg="delSp modSp add mod ord">
        <pc:chgData name="geonho kim" userId="72bb0c01ed287e5c" providerId="LiveId" clId="{61332C16-5572-45B1-8346-BBC7BF2ADA78}" dt="2024-05-31T06:15:01.194" v="3725" actId="207"/>
        <pc:sldMkLst>
          <pc:docMk/>
          <pc:sldMk cId="395376067" sldId="275"/>
        </pc:sldMkLst>
        <pc:spChg chg="mod">
          <ac:chgData name="geonho kim" userId="72bb0c01ed287e5c" providerId="LiveId" clId="{61332C16-5572-45B1-8346-BBC7BF2ADA78}" dt="2024-05-31T06:15:01.194" v="3725" actId="207"/>
          <ac:spMkLst>
            <pc:docMk/>
            <pc:sldMk cId="395376067" sldId="275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06:15:01.194" v="3725" actId="207"/>
          <ac:spMkLst>
            <pc:docMk/>
            <pc:sldMk cId="395376067" sldId="275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06:15:01.194" v="3725" actId="207"/>
          <ac:spMkLst>
            <pc:docMk/>
            <pc:sldMk cId="395376067" sldId="275"/>
            <ac:spMk id="4" creationId="{9EFEF442-2E39-E8A3-0720-B4AF147BC24A}"/>
          </ac:spMkLst>
        </pc:spChg>
        <pc:spChg chg="mod">
          <ac:chgData name="geonho kim" userId="72bb0c01ed287e5c" providerId="LiveId" clId="{61332C16-5572-45B1-8346-BBC7BF2ADA78}" dt="2024-05-31T01:01:05.726" v="85" actId="2711"/>
          <ac:spMkLst>
            <pc:docMk/>
            <pc:sldMk cId="395376067" sldId="275"/>
            <ac:spMk id="5" creationId="{2465DE71-6D4F-FCDD-06BD-BCE94E89CF64}"/>
          </ac:spMkLst>
        </pc:spChg>
        <pc:spChg chg="mod">
          <ac:chgData name="geonho kim" userId="72bb0c01ed287e5c" providerId="LiveId" clId="{61332C16-5572-45B1-8346-BBC7BF2ADA78}" dt="2024-05-31T01:01:05.726" v="85" actId="2711"/>
          <ac:spMkLst>
            <pc:docMk/>
            <pc:sldMk cId="395376067" sldId="275"/>
            <ac:spMk id="6" creationId="{C766D4A2-C27E-F538-FEE4-3752355F26D2}"/>
          </ac:spMkLst>
        </pc:spChg>
        <pc:spChg chg="mod">
          <ac:chgData name="geonho kim" userId="72bb0c01ed287e5c" providerId="LiveId" clId="{61332C16-5572-45B1-8346-BBC7BF2ADA78}" dt="2024-05-31T01:01:05.726" v="85" actId="2711"/>
          <ac:spMkLst>
            <pc:docMk/>
            <pc:sldMk cId="395376067" sldId="275"/>
            <ac:spMk id="7" creationId="{BBBDB582-3841-0AF4-E29F-C78076681407}"/>
          </ac:spMkLst>
        </pc:spChg>
        <pc:spChg chg="mod">
          <ac:chgData name="geonho kim" userId="72bb0c01ed287e5c" providerId="LiveId" clId="{61332C16-5572-45B1-8346-BBC7BF2ADA78}" dt="2024-05-31T01:01:05.726" v="85" actId="2711"/>
          <ac:spMkLst>
            <pc:docMk/>
            <pc:sldMk cId="395376067" sldId="275"/>
            <ac:spMk id="8" creationId="{0FEEF232-FA1B-8440-C01E-88DD8F64BC0B}"/>
          </ac:spMkLst>
        </pc:spChg>
        <pc:spChg chg="mod">
          <ac:chgData name="geonho kim" userId="72bb0c01ed287e5c" providerId="LiveId" clId="{61332C16-5572-45B1-8346-BBC7BF2ADA78}" dt="2024-05-31T01:01:05.726" v="85" actId="2711"/>
          <ac:spMkLst>
            <pc:docMk/>
            <pc:sldMk cId="395376067" sldId="275"/>
            <ac:spMk id="9" creationId="{FC88DE93-B542-72FF-C1D5-E3C1D5838B5B}"/>
          </ac:spMkLst>
        </pc:spChg>
        <pc:spChg chg="mod">
          <ac:chgData name="geonho kim" userId="72bb0c01ed287e5c" providerId="LiveId" clId="{61332C16-5572-45B1-8346-BBC7BF2ADA78}" dt="2024-05-31T01:01:05.726" v="85" actId="2711"/>
          <ac:spMkLst>
            <pc:docMk/>
            <pc:sldMk cId="395376067" sldId="275"/>
            <ac:spMk id="10" creationId="{18271836-4B2A-080D-35A6-FC7CC5B9E7B7}"/>
          </ac:spMkLst>
        </pc:spChg>
        <pc:spChg chg="mod topLvl">
          <ac:chgData name="geonho kim" userId="72bb0c01ed287e5c" providerId="LiveId" clId="{61332C16-5572-45B1-8346-BBC7BF2ADA78}" dt="2024-05-31T01:02:46.236" v="101" actId="14100"/>
          <ac:spMkLst>
            <pc:docMk/>
            <pc:sldMk cId="395376067" sldId="275"/>
            <ac:spMk id="15" creationId="{A71318FD-60B5-F128-C1B3-C22E84902C22}"/>
          </ac:spMkLst>
        </pc:spChg>
        <pc:spChg chg="del mod topLvl">
          <ac:chgData name="geonho kim" userId="72bb0c01ed287e5c" providerId="LiveId" clId="{61332C16-5572-45B1-8346-BBC7BF2ADA78}" dt="2024-05-31T01:02:37.214" v="95" actId="478"/>
          <ac:spMkLst>
            <pc:docMk/>
            <pc:sldMk cId="395376067" sldId="275"/>
            <ac:spMk id="16" creationId="{344DB55C-6B22-97C8-7CC3-F27C16A85AAC}"/>
          </ac:spMkLst>
        </pc:spChg>
        <pc:spChg chg="mod">
          <ac:chgData name="geonho kim" userId="72bb0c01ed287e5c" providerId="LiveId" clId="{61332C16-5572-45B1-8346-BBC7BF2ADA78}" dt="2024-05-31T01:01:05.726" v="85" actId="2711"/>
          <ac:spMkLst>
            <pc:docMk/>
            <pc:sldMk cId="395376067" sldId="275"/>
            <ac:spMk id="18" creationId="{2D9BA958-3204-8B24-3E29-9E30A3690ABB}"/>
          </ac:spMkLst>
        </pc:spChg>
        <pc:spChg chg="mod">
          <ac:chgData name="geonho kim" userId="72bb0c01ed287e5c" providerId="LiveId" clId="{61332C16-5572-45B1-8346-BBC7BF2ADA78}" dt="2024-05-31T01:01:05.726" v="85" actId="2711"/>
          <ac:spMkLst>
            <pc:docMk/>
            <pc:sldMk cId="395376067" sldId="275"/>
            <ac:spMk id="19" creationId="{84A6101B-E7E8-EFB2-276D-A180FF4A6B83}"/>
          </ac:spMkLst>
        </pc:spChg>
        <pc:spChg chg="mod">
          <ac:chgData name="geonho kim" userId="72bb0c01ed287e5c" providerId="LiveId" clId="{61332C16-5572-45B1-8346-BBC7BF2ADA78}" dt="2024-05-31T01:01:05.726" v="85" actId="2711"/>
          <ac:spMkLst>
            <pc:docMk/>
            <pc:sldMk cId="395376067" sldId="275"/>
            <ac:spMk id="20" creationId="{F3058169-F984-C13C-1F58-F8F63EA28930}"/>
          </ac:spMkLst>
        </pc:spChg>
        <pc:spChg chg="mod">
          <ac:chgData name="geonho kim" userId="72bb0c01ed287e5c" providerId="LiveId" clId="{61332C16-5572-45B1-8346-BBC7BF2ADA78}" dt="2024-05-31T01:01:05.726" v="85" actId="2711"/>
          <ac:spMkLst>
            <pc:docMk/>
            <pc:sldMk cId="395376067" sldId="275"/>
            <ac:spMk id="24" creationId="{E7A34BB1-FB7C-3F7A-A448-2CEE696AF50F}"/>
          </ac:spMkLst>
        </pc:spChg>
        <pc:grpChg chg="del">
          <ac:chgData name="geonho kim" userId="72bb0c01ed287e5c" providerId="LiveId" clId="{61332C16-5572-45B1-8346-BBC7BF2ADA78}" dt="2024-05-31T01:02:31.398" v="93" actId="165"/>
          <ac:grpSpMkLst>
            <pc:docMk/>
            <pc:sldMk cId="395376067" sldId="275"/>
            <ac:grpSpMk id="17" creationId="{E9A2B6B2-9490-E2BD-7579-33A6FD293434}"/>
          </ac:grpSpMkLst>
        </pc:grpChg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156189897" sldId="276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3219946224" sldId="277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872522191" sldId="278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3990096927" sldId="279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4212509702" sldId="280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994590288" sldId="281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3311235906" sldId="282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4270056640" sldId="283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308650922" sldId="284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1145595785" sldId="285"/>
        </pc:sldMkLst>
      </pc:sldChg>
      <pc:sldChg chg="del">
        <pc:chgData name="geonho kim" userId="72bb0c01ed287e5c" providerId="LiveId" clId="{61332C16-5572-45B1-8346-BBC7BF2ADA78}" dt="2024-05-31T04:57:19.566" v="1544" actId="47"/>
        <pc:sldMkLst>
          <pc:docMk/>
          <pc:sldMk cId="4248557364" sldId="286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4053731608" sldId="287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606287124" sldId="288"/>
        </pc:sldMkLst>
      </pc:sldChg>
      <pc:sldChg chg="del ord">
        <pc:chgData name="geonho kim" userId="72bb0c01ed287e5c" providerId="LiveId" clId="{61332C16-5572-45B1-8346-BBC7BF2ADA78}" dt="2024-05-31T07:45:05.243" v="4617" actId="47"/>
        <pc:sldMkLst>
          <pc:docMk/>
          <pc:sldMk cId="1150628043" sldId="289"/>
        </pc:sldMkLst>
      </pc:sldChg>
      <pc:sldChg chg="del">
        <pc:chgData name="geonho kim" userId="72bb0c01ed287e5c" providerId="LiveId" clId="{61332C16-5572-45B1-8346-BBC7BF2ADA78}" dt="2024-05-31T00:32:27.467" v="0" actId="47"/>
        <pc:sldMkLst>
          <pc:docMk/>
          <pc:sldMk cId="3105077685" sldId="290"/>
        </pc:sldMkLst>
      </pc:sldChg>
      <pc:sldChg chg="delSp modSp add del mod ord">
        <pc:chgData name="geonho kim" userId="72bb0c01ed287e5c" providerId="LiveId" clId="{61332C16-5572-45B1-8346-BBC7BF2ADA78}" dt="2024-05-31T06:08:38.782" v="3668" actId="47"/>
        <pc:sldMkLst>
          <pc:docMk/>
          <pc:sldMk cId="909110130" sldId="291"/>
        </pc:sldMkLst>
        <pc:spChg chg="mod">
          <ac:chgData name="geonho kim" userId="72bb0c01ed287e5c" providerId="LiveId" clId="{61332C16-5572-45B1-8346-BBC7BF2ADA78}" dt="2024-05-31T04:59:12.577" v="1557" actId="1076"/>
          <ac:spMkLst>
            <pc:docMk/>
            <pc:sldMk cId="909110130" sldId="291"/>
            <ac:spMk id="13" creationId="{0D929F5B-21D8-4C8D-4935-3981FA3EE23F}"/>
          </ac:spMkLst>
        </pc:spChg>
        <pc:spChg chg="del">
          <ac:chgData name="geonho kim" userId="72bb0c01ed287e5c" providerId="LiveId" clId="{61332C16-5572-45B1-8346-BBC7BF2ADA78}" dt="2024-05-31T04:59:02.961" v="1556" actId="478"/>
          <ac:spMkLst>
            <pc:docMk/>
            <pc:sldMk cId="909110130" sldId="291"/>
            <ac:spMk id="14" creationId="{A42FCD09-236F-C878-CBA6-EA182DD40850}"/>
          </ac:spMkLst>
        </pc:spChg>
        <pc:spChg chg="mod topLvl">
          <ac:chgData name="geonho kim" userId="72bb0c01ed287e5c" providerId="LiveId" clId="{61332C16-5572-45B1-8346-BBC7BF2ADA78}" dt="2024-05-31T04:59:40.084" v="1562" actId="208"/>
          <ac:spMkLst>
            <pc:docMk/>
            <pc:sldMk cId="909110130" sldId="291"/>
            <ac:spMk id="39" creationId="{424D18D9-F37B-0904-F485-E1669D51A448}"/>
          </ac:spMkLst>
        </pc:spChg>
        <pc:spChg chg="mod">
          <ac:chgData name="geonho kim" userId="72bb0c01ed287e5c" providerId="LiveId" clId="{61332C16-5572-45B1-8346-BBC7BF2ADA78}" dt="2024-05-31T04:59:20.106" v="1558" actId="207"/>
          <ac:spMkLst>
            <pc:docMk/>
            <pc:sldMk cId="909110130" sldId="291"/>
            <ac:spMk id="41" creationId="{681705E7-74E9-6E5A-11A1-E8799CC636F9}"/>
          </ac:spMkLst>
        </pc:spChg>
        <pc:spChg chg="mod">
          <ac:chgData name="geonho kim" userId="72bb0c01ed287e5c" providerId="LiveId" clId="{61332C16-5572-45B1-8346-BBC7BF2ADA78}" dt="2024-05-31T04:57:50.290" v="1549" actId="207"/>
          <ac:spMkLst>
            <pc:docMk/>
            <pc:sldMk cId="909110130" sldId="291"/>
            <ac:spMk id="43" creationId="{BFEF744A-47EE-36A4-4362-16EE49F20162}"/>
          </ac:spMkLst>
        </pc:spChg>
        <pc:spChg chg="mod">
          <ac:chgData name="geonho kim" userId="72bb0c01ed287e5c" providerId="LiveId" clId="{61332C16-5572-45B1-8346-BBC7BF2ADA78}" dt="2024-05-31T04:57:55.168" v="1550" actId="207"/>
          <ac:spMkLst>
            <pc:docMk/>
            <pc:sldMk cId="909110130" sldId="291"/>
            <ac:spMk id="44" creationId="{741A0CEF-796A-0105-1B21-BA6003FEAC00}"/>
          </ac:spMkLst>
        </pc:spChg>
        <pc:spChg chg="mod topLvl">
          <ac:chgData name="geonho kim" userId="72bb0c01ed287e5c" providerId="LiveId" clId="{61332C16-5572-45B1-8346-BBC7BF2ADA78}" dt="2024-05-31T04:59:33.417" v="1561" actId="165"/>
          <ac:spMkLst>
            <pc:docMk/>
            <pc:sldMk cId="909110130" sldId="291"/>
            <ac:spMk id="46" creationId="{824A54B4-BC18-83B4-E6C6-49589B9CC266}"/>
          </ac:spMkLst>
        </pc:spChg>
        <pc:spChg chg="mod topLvl">
          <ac:chgData name="geonho kim" userId="72bb0c01ed287e5c" providerId="LiveId" clId="{61332C16-5572-45B1-8346-BBC7BF2ADA78}" dt="2024-05-31T04:58:28.586" v="1554" actId="208"/>
          <ac:spMkLst>
            <pc:docMk/>
            <pc:sldMk cId="909110130" sldId="291"/>
            <ac:spMk id="59" creationId="{252DAFD5-C489-0699-9A07-769BEB283631}"/>
          </ac:spMkLst>
        </pc:spChg>
        <pc:spChg chg="mod topLvl">
          <ac:chgData name="geonho kim" userId="72bb0c01ed287e5c" providerId="LiveId" clId="{61332C16-5572-45B1-8346-BBC7BF2ADA78}" dt="2024-05-31T04:58:22.500" v="1553" actId="165"/>
          <ac:spMkLst>
            <pc:docMk/>
            <pc:sldMk cId="909110130" sldId="291"/>
            <ac:spMk id="61" creationId="{6267A099-A179-9F01-6DBD-879C14D5EB75}"/>
          </ac:spMkLst>
        </pc:spChg>
        <pc:spChg chg="mod">
          <ac:chgData name="geonho kim" userId="72bb0c01ed287e5c" providerId="LiveId" clId="{61332C16-5572-45B1-8346-BBC7BF2ADA78}" dt="2024-05-31T04:58:34.314" v="1555" actId="208"/>
          <ac:spMkLst>
            <pc:docMk/>
            <pc:sldMk cId="909110130" sldId="291"/>
            <ac:spMk id="62" creationId="{0E8F0981-5969-0D4A-EF80-81C5BF69881D}"/>
          </ac:spMkLst>
        </pc:spChg>
        <pc:spChg chg="mod">
          <ac:chgData name="geonho kim" userId="72bb0c01ed287e5c" providerId="LiveId" clId="{61332C16-5572-45B1-8346-BBC7BF2ADA78}" dt="2024-05-31T04:58:34.314" v="1555" actId="208"/>
          <ac:spMkLst>
            <pc:docMk/>
            <pc:sldMk cId="909110130" sldId="291"/>
            <ac:spMk id="63" creationId="{F1069497-739B-0322-8D1E-D9A0C313A2BE}"/>
          </ac:spMkLst>
        </pc:spChg>
        <pc:grpChg chg="del mod">
          <ac:chgData name="geonho kim" userId="72bb0c01ed287e5c" providerId="LiveId" clId="{61332C16-5572-45B1-8346-BBC7BF2ADA78}" dt="2024-05-31T04:59:33.417" v="1561" actId="165"/>
          <ac:grpSpMkLst>
            <pc:docMk/>
            <pc:sldMk cId="909110130" sldId="291"/>
            <ac:grpSpMk id="67" creationId="{76CA62DD-F94F-B80B-D64A-A1687234FAF6}"/>
          </ac:grpSpMkLst>
        </pc:grpChg>
        <pc:grpChg chg="del">
          <ac:chgData name="geonho kim" userId="72bb0c01ed287e5c" providerId="LiveId" clId="{61332C16-5572-45B1-8346-BBC7BF2ADA78}" dt="2024-05-31T04:59:02.961" v="1556" actId="478"/>
          <ac:grpSpMkLst>
            <pc:docMk/>
            <pc:sldMk cId="909110130" sldId="291"/>
            <ac:grpSpMk id="68" creationId="{37B6E08A-86EC-5C81-F212-09129AA03CA2}"/>
          </ac:grpSpMkLst>
        </pc:grpChg>
        <pc:grpChg chg="del">
          <ac:chgData name="geonho kim" userId="72bb0c01ed287e5c" providerId="LiveId" clId="{61332C16-5572-45B1-8346-BBC7BF2ADA78}" dt="2024-05-31T04:58:22.500" v="1553" actId="165"/>
          <ac:grpSpMkLst>
            <pc:docMk/>
            <pc:sldMk cId="909110130" sldId="291"/>
            <ac:grpSpMk id="70" creationId="{0817000D-5644-2E82-5C9F-4644EDCA737C}"/>
          </ac:grpSpMkLst>
        </pc:grpChg>
      </pc:sldChg>
      <pc:sldChg chg="modSp del mod ord">
        <pc:chgData name="geonho kim" userId="72bb0c01ed287e5c" providerId="LiveId" clId="{61332C16-5572-45B1-8346-BBC7BF2ADA78}" dt="2024-05-31T07:45:05.243" v="4617" actId="47"/>
        <pc:sldMkLst>
          <pc:docMk/>
          <pc:sldMk cId="4255494796" sldId="294"/>
        </pc:sldMkLst>
        <pc:spChg chg="mod">
          <ac:chgData name="geonho kim" userId="72bb0c01ed287e5c" providerId="LiveId" clId="{61332C16-5572-45B1-8346-BBC7BF2ADA78}" dt="2024-05-31T01:01:22.796" v="87" actId="2711"/>
          <ac:spMkLst>
            <pc:docMk/>
            <pc:sldMk cId="4255494796" sldId="294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01:01:22.796" v="87" actId="2711"/>
          <ac:spMkLst>
            <pc:docMk/>
            <pc:sldMk cId="4255494796" sldId="294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01:01:22.796" v="87" actId="2711"/>
          <ac:spMkLst>
            <pc:docMk/>
            <pc:sldMk cId="4255494796" sldId="294"/>
            <ac:spMk id="4" creationId="{9EFEF442-2E39-E8A3-0720-B4AF147BC24A}"/>
          </ac:spMkLst>
        </pc:spChg>
        <pc:spChg chg="mod">
          <ac:chgData name="geonho kim" userId="72bb0c01ed287e5c" providerId="LiveId" clId="{61332C16-5572-45B1-8346-BBC7BF2ADA78}" dt="2024-05-31T01:01:22.796" v="87" actId="2711"/>
          <ac:spMkLst>
            <pc:docMk/>
            <pc:sldMk cId="4255494796" sldId="294"/>
            <ac:spMk id="6" creationId="{C766D4A2-C27E-F538-FEE4-3752355F26D2}"/>
          </ac:spMkLst>
        </pc:spChg>
        <pc:spChg chg="mod">
          <ac:chgData name="geonho kim" userId="72bb0c01ed287e5c" providerId="LiveId" clId="{61332C16-5572-45B1-8346-BBC7BF2ADA78}" dt="2024-05-31T01:01:22.796" v="87" actId="2711"/>
          <ac:spMkLst>
            <pc:docMk/>
            <pc:sldMk cId="4255494796" sldId="294"/>
            <ac:spMk id="7" creationId="{BBBDB582-3841-0AF4-E29F-C78076681407}"/>
          </ac:spMkLst>
        </pc:spChg>
        <pc:spChg chg="mod">
          <ac:chgData name="geonho kim" userId="72bb0c01ed287e5c" providerId="LiveId" clId="{61332C16-5572-45B1-8346-BBC7BF2ADA78}" dt="2024-05-31T01:01:22.796" v="87" actId="2711"/>
          <ac:spMkLst>
            <pc:docMk/>
            <pc:sldMk cId="4255494796" sldId="294"/>
            <ac:spMk id="9" creationId="{FC88DE93-B542-72FF-C1D5-E3C1D5838B5B}"/>
          </ac:spMkLst>
        </pc:spChg>
        <pc:spChg chg="mod">
          <ac:chgData name="geonho kim" userId="72bb0c01ed287e5c" providerId="LiveId" clId="{61332C16-5572-45B1-8346-BBC7BF2ADA78}" dt="2024-05-31T01:01:22.796" v="87" actId="2711"/>
          <ac:spMkLst>
            <pc:docMk/>
            <pc:sldMk cId="4255494796" sldId="294"/>
            <ac:spMk id="10" creationId="{18271836-4B2A-080D-35A6-FC7CC5B9E7B7}"/>
          </ac:spMkLst>
        </pc:spChg>
      </pc:sldChg>
      <pc:sldChg chg="modSp mod ord">
        <pc:chgData name="geonho kim" userId="72bb0c01ed287e5c" providerId="LiveId" clId="{61332C16-5572-45B1-8346-BBC7BF2ADA78}" dt="2024-05-31T10:16:21.382" v="5276" actId="207"/>
        <pc:sldMkLst>
          <pc:docMk/>
          <pc:sldMk cId="3834767644" sldId="295"/>
        </pc:sldMkLst>
        <pc:spChg chg="mod">
          <ac:chgData name="geonho kim" userId="72bb0c01ed287e5c" providerId="LiveId" clId="{61332C16-5572-45B1-8346-BBC7BF2ADA78}" dt="2024-05-31T01:01:13.520" v="86" actId="2711"/>
          <ac:spMkLst>
            <pc:docMk/>
            <pc:sldMk cId="3834767644" sldId="295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10:16:21.382" v="5276" actId="207"/>
          <ac:spMkLst>
            <pc:docMk/>
            <pc:sldMk cId="3834767644" sldId="295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10:16:21.382" v="5276" actId="207"/>
          <ac:spMkLst>
            <pc:docMk/>
            <pc:sldMk cId="3834767644" sldId="295"/>
            <ac:spMk id="4" creationId="{9EFEF442-2E39-E8A3-0720-B4AF147BC24A}"/>
          </ac:spMkLst>
        </pc:spChg>
        <pc:spChg chg="mod">
          <ac:chgData name="geonho kim" userId="72bb0c01ed287e5c" providerId="LiveId" clId="{61332C16-5572-45B1-8346-BBC7BF2ADA78}" dt="2024-05-31T01:01:13.520" v="86" actId="2711"/>
          <ac:spMkLst>
            <pc:docMk/>
            <pc:sldMk cId="3834767644" sldId="295"/>
            <ac:spMk id="39" creationId="{44FD8EFF-CD2A-8C35-20AB-9088A086F0EB}"/>
          </ac:spMkLst>
        </pc:spChg>
        <pc:spChg chg="mod">
          <ac:chgData name="geonho kim" userId="72bb0c01ed287e5c" providerId="LiveId" clId="{61332C16-5572-45B1-8346-BBC7BF2ADA78}" dt="2024-05-31T01:01:13.520" v="86" actId="2711"/>
          <ac:spMkLst>
            <pc:docMk/>
            <pc:sldMk cId="3834767644" sldId="295"/>
            <ac:spMk id="40" creationId="{A5E5E9B2-C23B-D509-18DF-BC21DBB60517}"/>
          </ac:spMkLst>
        </pc:spChg>
        <pc:spChg chg="mod">
          <ac:chgData name="geonho kim" userId="72bb0c01ed287e5c" providerId="LiveId" clId="{61332C16-5572-45B1-8346-BBC7BF2ADA78}" dt="2024-05-31T01:01:13.520" v="86" actId="2711"/>
          <ac:spMkLst>
            <pc:docMk/>
            <pc:sldMk cId="3834767644" sldId="295"/>
            <ac:spMk id="41" creationId="{497D247E-572E-6B67-A2DC-52A749FBD5B1}"/>
          </ac:spMkLst>
        </pc:spChg>
        <pc:spChg chg="mod">
          <ac:chgData name="geonho kim" userId="72bb0c01ed287e5c" providerId="LiveId" clId="{61332C16-5572-45B1-8346-BBC7BF2ADA78}" dt="2024-05-31T01:01:13.520" v="86" actId="2711"/>
          <ac:spMkLst>
            <pc:docMk/>
            <pc:sldMk cId="3834767644" sldId="295"/>
            <ac:spMk id="42" creationId="{2E242933-2A7B-33BE-8495-F4C0F7097259}"/>
          </ac:spMkLst>
        </pc:spChg>
        <pc:spChg chg="mod">
          <ac:chgData name="geonho kim" userId="72bb0c01ed287e5c" providerId="LiveId" clId="{61332C16-5572-45B1-8346-BBC7BF2ADA78}" dt="2024-05-31T01:01:13.520" v="86" actId="2711"/>
          <ac:spMkLst>
            <pc:docMk/>
            <pc:sldMk cId="3834767644" sldId="295"/>
            <ac:spMk id="43" creationId="{777129E2-241F-E45C-135D-783B2FD12832}"/>
          </ac:spMkLst>
        </pc:spChg>
        <pc:spChg chg="mod">
          <ac:chgData name="geonho kim" userId="72bb0c01ed287e5c" providerId="LiveId" clId="{61332C16-5572-45B1-8346-BBC7BF2ADA78}" dt="2024-05-31T01:01:13.520" v="86" actId="2711"/>
          <ac:spMkLst>
            <pc:docMk/>
            <pc:sldMk cId="3834767644" sldId="295"/>
            <ac:spMk id="44" creationId="{9CA151B1-386D-651C-B05F-DD2B20566F7F}"/>
          </ac:spMkLst>
        </pc:spChg>
        <pc:spChg chg="mod">
          <ac:chgData name="geonho kim" userId="72bb0c01ed287e5c" providerId="LiveId" clId="{61332C16-5572-45B1-8346-BBC7BF2ADA78}" dt="2024-05-31T01:01:13.520" v="86" actId="2711"/>
          <ac:spMkLst>
            <pc:docMk/>
            <pc:sldMk cId="3834767644" sldId="295"/>
            <ac:spMk id="45" creationId="{912429D0-0378-014D-B7C4-A9D78EBF7503}"/>
          </ac:spMkLst>
        </pc:spChg>
        <pc:spChg chg="mod">
          <ac:chgData name="geonho kim" userId="72bb0c01ed287e5c" providerId="LiveId" clId="{61332C16-5572-45B1-8346-BBC7BF2ADA78}" dt="2024-05-31T01:01:13.520" v="86" actId="2711"/>
          <ac:spMkLst>
            <pc:docMk/>
            <pc:sldMk cId="3834767644" sldId="295"/>
            <ac:spMk id="47" creationId="{F2303214-3793-1799-71A9-BB8FF7646CF6}"/>
          </ac:spMkLst>
        </pc:spChg>
        <pc:spChg chg="mod">
          <ac:chgData name="geonho kim" userId="72bb0c01ed287e5c" providerId="LiveId" clId="{61332C16-5572-45B1-8346-BBC7BF2ADA78}" dt="2024-05-31T01:05:43.725" v="105" actId="1076"/>
          <ac:spMkLst>
            <pc:docMk/>
            <pc:sldMk cId="3834767644" sldId="295"/>
            <ac:spMk id="49" creationId="{7BE84441-91A6-AA14-3CC6-14F5196DA2E8}"/>
          </ac:spMkLst>
        </pc:spChg>
        <pc:grpChg chg="mod">
          <ac:chgData name="geonho kim" userId="72bb0c01ed287e5c" providerId="LiveId" clId="{61332C16-5572-45B1-8346-BBC7BF2ADA78}" dt="2024-05-31T01:05:43.725" v="105" actId="1076"/>
          <ac:grpSpMkLst>
            <pc:docMk/>
            <pc:sldMk cId="3834767644" sldId="295"/>
            <ac:grpSpMk id="8" creationId="{4B925E14-5D5C-8A66-68FB-451CBA859519}"/>
          </ac:grpSpMkLst>
        </pc:grpChg>
        <pc:cxnChg chg="mod">
          <ac:chgData name="geonho kim" userId="72bb0c01ed287e5c" providerId="LiveId" clId="{61332C16-5572-45B1-8346-BBC7BF2ADA78}" dt="2024-05-31T01:05:43.336" v="104" actId="14100"/>
          <ac:cxnSpMkLst>
            <pc:docMk/>
            <pc:sldMk cId="3834767644" sldId="295"/>
            <ac:cxnSpMk id="21" creationId="{AA063547-93A9-D93D-0028-663F038352CD}"/>
          </ac:cxnSpMkLst>
        </pc:cxnChg>
      </pc:sldChg>
      <pc:sldChg chg="addSp delSp modSp add del mod">
        <pc:chgData name="geonho kim" userId="72bb0c01ed287e5c" providerId="LiveId" clId="{61332C16-5572-45B1-8346-BBC7BF2ADA78}" dt="2024-05-31T07:54:31.284" v="5148" actId="20577"/>
        <pc:sldMkLst>
          <pc:docMk/>
          <pc:sldMk cId="1527251307" sldId="296"/>
        </pc:sldMkLst>
        <pc:spChg chg="mod">
          <ac:chgData name="geonho kim" userId="72bb0c01ed287e5c" providerId="LiveId" clId="{61332C16-5572-45B1-8346-BBC7BF2ADA78}" dt="2024-05-31T02:12:59.527" v="1120" actId="2711"/>
          <ac:spMkLst>
            <pc:docMk/>
            <pc:sldMk cId="1527251307" sldId="296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07:54:31.284" v="5148" actId="20577"/>
          <ac:spMkLst>
            <pc:docMk/>
            <pc:sldMk cId="1527251307" sldId="296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04:38:21.572" v="1543"/>
          <ac:spMkLst>
            <pc:docMk/>
            <pc:sldMk cId="1527251307" sldId="296"/>
            <ac:spMk id="4" creationId="{9EFEF442-2E39-E8A3-0720-B4AF147BC24A}"/>
          </ac:spMkLst>
        </pc:spChg>
        <pc:spChg chg="mod">
          <ac:chgData name="geonho kim" userId="72bb0c01ed287e5c" providerId="LiveId" clId="{61332C16-5572-45B1-8346-BBC7BF2ADA78}" dt="2024-05-31T06:07:16.123" v="3665" actId="207"/>
          <ac:spMkLst>
            <pc:docMk/>
            <pc:sldMk cId="1527251307" sldId="296"/>
            <ac:spMk id="6" creationId="{7D50DF19-985F-5638-CA47-B466ACD8FFD4}"/>
          </ac:spMkLst>
        </pc:spChg>
        <pc:spChg chg="mod">
          <ac:chgData name="geonho kim" userId="72bb0c01ed287e5c" providerId="LiveId" clId="{61332C16-5572-45B1-8346-BBC7BF2ADA78}" dt="2024-05-31T02:12:59.527" v="1120" actId="2711"/>
          <ac:spMkLst>
            <pc:docMk/>
            <pc:sldMk cId="1527251307" sldId="296"/>
            <ac:spMk id="7" creationId="{376F356C-893F-F273-9C4D-A995DC0B89A8}"/>
          </ac:spMkLst>
        </pc:spChg>
        <pc:spChg chg="mod">
          <ac:chgData name="geonho kim" userId="72bb0c01ed287e5c" providerId="LiveId" clId="{61332C16-5572-45B1-8346-BBC7BF2ADA78}" dt="2024-05-31T06:07:15.813" v="3664" actId="207"/>
          <ac:spMkLst>
            <pc:docMk/>
            <pc:sldMk cId="1527251307" sldId="296"/>
            <ac:spMk id="8" creationId="{302C22F0-A379-951E-A3CF-316CBF3A0BF4}"/>
          </ac:spMkLst>
        </pc:spChg>
        <pc:spChg chg="mod">
          <ac:chgData name="geonho kim" userId="72bb0c01ed287e5c" providerId="LiveId" clId="{61332C16-5572-45B1-8346-BBC7BF2ADA78}" dt="2024-05-31T02:12:59.527" v="1120" actId="2711"/>
          <ac:spMkLst>
            <pc:docMk/>
            <pc:sldMk cId="1527251307" sldId="296"/>
            <ac:spMk id="9" creationId="{DC5F5433-991A-E544-5988-4A4C74BC78AD}"/>
          </ac:spMkLst>
        </pc:spChg>
        <pc:spChg chg="add del mod">
          <ac:chgData name="geonho kim" userId="72bb0c01ed287e5c" providerId="LiveId" clId="{61332C16-5572-45B1-8346-BBC7BF2ADA78}" dt="2024-05-31T06:07:25.349" v="3667" actId="478"/>
          <ac:spMkLst>
            <pc:docMk/>
            <pc:sldMk cId="1527251307" sldId="296"/>
            <ac:spMk id="10" creationId="{86994974-70E6-C708-2AFA-99F667E8C799}"/>
          </ac:spMkLst>
        </pc:spChg>
        <pc:spChg chg="mod">
          <ac:chgData name="geonho kim" userId="72bb0c01ed287e5c" providerId="LiveId" clId="{61332C16-5572-45B1-8346-BBC7BF2ADA78}" dt="2024-05-31T02:12:59.527" v="1120" actId="2711"/>
          <ac:spMkLst>
            <pc:docMk/>
            <pc:sldMk cId="1527251307" sldId="296"/>
            <ac:spMk id="11" creationId="{56FE23E6-781B-02D3-117B-3AEF9587AFBC}"/>
          </ac:spMkLst>
        </pc:spChg>
        <pc:spChg chg="mod">
          <ac:chgData name="geonho kim" userId="72bb0c01ed287e5c" providerId="LiveId" clId="{61332C16-5572-45B1-8346-BBC7BF2ADA78}" dt="2024-05-31T02:12:59.527" v="1120" actId="2711"/>
          <ac:spMkLst>
            <pc:docMk/>
            <pc:sldMk cId="1527251307" sldId="296"/>
            <ac:spMk id="12" creationId="{3860D8B4-FF45-B89D-10DA-46BBA250D439}"/>
          </ac:spMkLst>
        </pc:spChg>
        <pc:spChg chg="mod">
          <ac:chgData name="geonho kim" userId="72bb0c01ed287e5c" providerId="LiveId" clId="{61332C16-5572-45B1-8346-BBC7BF2ADA78}" dt="2024-05-31T02:12:59.527" v="1120" actId="2711"/>
          <ac:spMkLst>
            <pc:docMk/>
            <pc:sldMk cId="1527251307" sldId="296"/>
            <ac:spMk id="13" creationId="{7B01F75C-07D2-8EBE-6A3D-24D920734054}"/>
          </ac:spMkLst>
        </pc:spChg>
        <pc:spChg chg="mod">
          <ac:chgData name="geonho kim" userId="72bb0c01ed287e5c" providerId="LiveId" clId="{61332C16-5572-45B1-8346-BBC7BF2ADA78}" dt="2024-05-31T02:12:59.527" v="1120" actId="2711"/>
          <ac:spMkLst>
            <pc:docMk/>
            <pc:sldMk cId="1527251307" sldId="296"/>
            <ac:spMk id="15" creationId="{83601E61-434D-B8D7-483A-BA98162E0E42}"/>
          </ac:spMkLst>
        </pc:spChg>
        <pc:spChg chg="mod">
          <ac:chgData name="geonho kim" userId="72bb0c01ed287e5c" providerId="LiveId" clId="{61332C16-5572-45B1-8346-BBC7BF2ADA78}" dt="2024-05-31T02:12:59.527" v="1120" actId="2711"/>
          <ac:spMkLst>
            <pc:docMk/>
            <pc:sldMk cId="1527251307" sldId="296"/>
            <ac:spMk id="16" creationId="{DCF2A71A-C205-17CA-6FD7-69B3D8329103}"/>
          </ac:spMkLst>
        </pc:spChg>
        <pc:spChg chg="mod">
          <ac:chgData name="geonho kim" userId="72bb0c01ed287e5c" providerId="LiveId" clId="{61332C16-5572-45B1-8346-BBC7BF2ADA78}" dt="2024-05-31T02:12:59.527" v="1120" actId="2711"/>
          <ac:spMkLst>
            <pc:docMk/>
            <pc:sldMk cId="1527251307" sldId="296"/>
            <ac:spMk id="17" creationId="{7570045A-4265-ADE6-48BF-C7F17CE93A7C}"/>
          </ac:spMkLst>
        </pc:spChg>
        <pc:spChg chg="mod">
          <ac:chgData name="geonho kim" userId="72bb0c01ed287e5c" providerId="LiveId" clId="{61332C16-5572-45B1-8346-BBC7BF2ADA78}" dt="2024-05-31T02:12:59.527" v="1120" actId="2711"/>
          <ac:spMkLst>
            <pc:docMk/>
            <pc:sldMk cId="1527251307" sldId="296"/>
            <ac:spMk id="18" creationId="{397DA1DB-BB8B-28E5-842A-6F44A3A65F36}"/>
          </ac:spMkLst>
        </pc:spChg>
      </pc:sldChg>
      <pc:sldChg chg="addSp delSp modSp mod">
        <pc:chgData name="geonho kim" userId="72bb0c01ed287e5c" providerId="LiveId" clId="{61332C16-5572-45B1-8346-BBC7BF2ADA78}" dt="2024-05-31T07:54:28.407" v="5147" actId="20577"/>
        <pc:sldMkLst>
          <pc:docMk/>
          <pc:sldMk cId="3300478853" sldId="297"/>
        </pc:sldMkLst>
        <pc:spChg chg="mod">
          <ac:chgData name="geonho kim" userId="72bb0c01ed287e5c" providerId="LiveId" clId="{61332C16-5572-45B1-8346-BBC7BF2ADA78}" dt="2024-05-31T02:13:03.558" v="1121" actId="2711"/>
          <ac:spMkLst>
            <pc:docMk/>
            <pc:sldMk cId="3300478853" sldId="297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07:54:28.407" v="5147" actId="20577"/>
          <ac:spMkLst>
            <pc:docMk/>
            <pc:sldMk cId="3300478853" sldId="297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07:25:12.414" v="4152" actId="207"/>
          <ac:spMkLst>
            <pc:docMk/>
            <pc:sldMk cId="3300478853" sldId="297"/>
            <ac:spMk id="4" creationId="{9EFEF442-2E39-E8A3-0720-B4AF147BC24A}"/>
          </ac:spMkLst>
        </pc:spChg>
        <pc:spChg chg="mod">
          <ac:chgData name="geonho kim" userId="72bb0c01ed287e5c" providerId="LiveId" clId="{61332C16-5572-45B1-8346-BBC7BF2ADA78}" dt="2024-05-31T07:25:58.574" v="4173" actId="1076"/>
          <ac:spMkLst>
            <pc:docMk/>
            <pc:sldMk cId="3300478853" sldId="297"/>
            <ac:spMk id="14" creationId="{69A9B35D-1116-D59C-FD3E-6360DB8FD9F0}"/>
          </ac:spMkLst>
        </pc:spChg>
        <pc:spChg chg="mod">
          <ac:chgData name="geonho kim" userId="72bb0c01ed287e5c" providerId="LiveId" clId="{61332C16-5572-45B1-8346-BBC7BF2ADA78}" dt="2024-05-31T07:25:58.574" v="4173" actId="1076"/>
          <ac:spMkLst>
            <pc:docMk/>
            <pc:sldMk cId="3300478853" sldId="297"/>
            <ac:spMk id="19" creationId="{5EC0F6FF-63FC-2137-66C8-890C57B41F4B}"/>
          </ac:spMkLst>
        </pc:spChg>
        <pc:spChg chg="mod">
          <ac:chgData name="geonho kim" userId="72bb0c01ed287e5c" providerId="LiveId" clId="{61332C16-5572-45B1-8346-BBC7BF2ADA78}" dt="2024-05-31T07:25:58.574" v="4173" actId="1076"/>
          <ac:spMkLst>
            <pc:docMk/>
            <pc:sldMk cId="3300478853" sldId="297"/>
            <ac:spMk id="20" creationId="{A7A0B709-0A62-BC44-860A-42D5F2672FF2}"/>
          </ac:spMkLst>
        </pc:spChg>
        <pc:spChg chg="mod">
          <ac:chgData name="geonho kim" userId="72bb0c01ed287e5c" providerId="LiveId" clId="{61332C16-5572-45B1-8346-BBC7BF2ADA78}" dt="2024-05-31T07:25:58.574" v="4173" actId="1076"/>
          <ac:spMkLst>
            <pc:docMk/>
            <pc:sldMk cId="3300478853" sldId="297"/>
            <ac:spMk id="21" creationId="{B0FC7D02-306B-4A7C-D8FF-07CAA12955C5}"/>
          </ac:spMkLst>
        </pc:spChg>
        <pc:picChg chg="add mod ord">
          <ac:chgData name="geonho kim" userId="72bb0c01ed287e5c" providerId="LiveId" clId="{61332C16-5572-45B1-8346-BBC7BF2ADA78}" dt="2024-05-31T07:25:58.574" v="4173" actId="1076"/>
          <ac:picMkLst>
            <pc:docMk/>
            <pc:sldMk cId="3300478853" sldId="297"/>
            <ac:picMk id="6" creationId="{9FCA975C-3813-5984-6C12-52ED6BB4D7E1}"/>
          </ac:picMkLst>
        </pc:picChg>
        <pc:picChg chg="del">
          <ac:chgData name="geonho kim" userId="72bb0c01ed287e5c" providerId="LiveId" clId="{61332C16-5572-45B1-8346-BBC7BF2ADA78}" dt="2024-05-31T07:24:43.087" v="4142" actId="478"/>
          <ac:picMkLst>
            <pc:docMk/>
            <pc:sldMk cId="3300478853" sldId="297"/>
            <ac:picMk id="10" creationId="{112031F8-FB5B-79C8-628B-630C24CE5CAB}"/>
          </ac:picMkLst>
        </pc:picChg>
      </pc:sldChg>
      <pc:sldChg chg="addSp delSp modSp add mod ord">
        <pc:chgData name="geonho kim" userId="72bb0c01ed287e5c" providerId="LiveId" clId="{61332C16-5572-45B1-8346-BBC7BF2ADA78}" dt="2024-05-31T10:16:16.483" v="5275" actId="2711"/>
        <pc:sldMkLst>
          <pc:docMk/>
          <pc:sldMk cId="3660371331" sldId="298"/>
        </pc:sldMkLst>
        <pc:spChg chg="mod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4" creationId="{9EFEF442-2E39-E8A3-0720-B4AF147BC24A}"/>
          </ac:spMkLst>
        </pc:spChg>
        <pc:spChg chg="mod topLvl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5" creationId="{5BDE3543-6B31-F655-1F72-8F9D7F69FF16}"/>
          </ac:spMkLst>
        </pc:spChg>
        <pc:spChg chg="mod topLvl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6" creationId="{8AE25955-2E6D-83A3-A983-A4142B4790D4}"/>
          </ac:spMkLst>
        </pc:spChg>
        <pc:spChg chg="add del">
          <ac:chgData name="geonho kim" userId="72bb0c01ed287e5c" providerId="LiveId" clId="{61332C16-5572-45B1-8346-BBC7BF2ADA78}" dt="2024-05-31T07:47:37.776" v="4825" actId="478"/>
          <ac:spMkLst>
            <pc:docMk/>
            <pc:sldMk cId="3660371331" sldId="298"/>
            <ac:spMk id="7" creationId="{459079D4-A34C-72F9-327C-1CC28E11DDC9}"/>
          </ac:spMkLst>
        </pc:spChg>
        <pc:spChg chg="add del mod topLvl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8" creationId="{C4FE647B-6F57-183C-CE75-55A4CE2F3435}"/>
          </ac:spMkLst>
        </pc:spChg>
        <pc:spChg chg="mod topLvl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17" creationId="{1E9845CE-5F38-8D74-E775-FDE803C59C9E}"/>
          </ac:spMkLst>
        </pc:spChg>
        <pc:spChg chg="del mod">
          <ac:chgData name="geonho kim" userId="72bb0c01ed287e5c" providerId="LiveId" clId="{61332C16-5572-45B1-8346-BBC7BF2ADA78}" dt="2024-05-31T07:47:07.660" v="4815" actId="478"/>
          <ac:spMkLst>
            <pc:docMk/>
            <pc:sldMk cId="3660371331" sldId="298"/>
            <ac:spMk id="18" creationId="{57F3A11B-9C54-FD80-D998-F99320149069}"/>
          </ac:spMkLst>
        </pc:spChg>
        <pc:spChg chg="mod topLvl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23" creationId="{7B791811-FC7E-0146-4B04-2B0767DFF6C3}"/>
          </ac:spMkLst>
        </pc:spChg>
        <pc:spChg chg="del mod">
          <ac:chgData name="geonho kim" userId="72bb0c01ed287e5c" providerId="LiveId" clId="{61332C16-5572-45B1-8346-BBC7BF2ADA78}" dt="2024-05-31T07:47:07.660" v="4815" actId="478"/>
          <ac:spMkLst>
            <pc:docMk/>
            <pc:sldMk cId="3660371331" sldId="298"/>
            <ac:spMk id="31" creationId="{154419F2-5992-EE73-A36E-5B12085729C2}"/>
          </ac:spMkLst>
        </pc:spChg>
        <pc:spChg chg="mod topLvl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32" creationId="{A37DC2AC-2E12-DCE0-78C5-B89ED84D7EF9}"/>
          </ac:spMkLst>
        </pc:spChg>
        <pc:spChg chg="mod topLvl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33" creationId="{E0B6E0EE-23F8-DC1D-4009-DDC7E8742727}"/>
          </ac:spMkLst>
        </pc:spChg>
        <pc:spChg chg="mod topLvl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34" creationId="{44EDF1E3-2BB4-5D39-6A16-F96EF3937442}"/>
          </ac:spMkLst>
        </pc:spChg>
        <pc:spChg chg="mod topLvl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35" creationId="{B3BB64D8-027F-7B1A-B9BC-A3572567ABFA}"/>
          </ac:spMkLst>
        </pc:spChg>
        <pc:spChg chg="mod">
          <ac:chgData name="geonho kim" userId="72bb0c01ed287e5c" providerId="LiveId" clId="{61332C16-5572-45B1-8346-BBC7BF2ADA78}" dt="2024-05-31T10:16:16.483" v="5275" actId="2711"/>
          <ac:spMkLst>
            <pc:docMk/>
            <pc:sldMk cId="3660371331" sldId="298"/>
            <ac:spMk id="36" creationId="{7C675B97-24FC-3189-1954-7C85656B6B7A}"/>
          </ac:spMkLst>
        </pc:spChg>
        <pc:grpChg chg="add del mod topLvl">
          <ac:chgData name="geonho kim" userId="72bb0c01ed287e5c" providerId="LiveId" clId="{61332C16-5572-45B1-8346-BBC7BF2ADA78}" dt="2024-05-31T07:48:44.036" v="4856" actId="165"/>
          <ac:grpSpMkLst>
            <pc:docMk/>
            <pc:sldMk cId="3660371331" sldId="298"/>
            <ac:grpSpMk id="9" creationId="{6958DA88-F7E1-F72A-98EA-F837E9187F87}"/>
          </ac:grpSpMkLst>
        </pc:grpChg>
        <pc:grpChg chg="add del mod">
          <ac:chgData name="geonho kim" userId="72bb0c01ed287e5c" providerId="LiveId" clId="{61332C16-5572-45B1-8346-BBC7BF2ADA78}" dt="2024-05-31T07:48:22.759" v="4846" actId="165"/>
          <ac:grpSpMkLst>
            <pc:docMk/>
            <pc:sldMk cId="3660371331" sldId="298"/>
            <ac:grpSpMk id="10" creationId="{A58CAA36-9FB3-334A-86CF-5C220AEC86A0}"/>
          </ac:grpSpMkLst>
        </pc:grpChg>
        <pc:grpChg chg="add del mod">
          <ac:chgData name="geonho kim" userId="72bb0c01ed287e5c" providerId="LiveId" clId="{61332C16-5572-45B1-8346-BBC7BF2ADA78}" dt="2024-05-31T07:48:15.290" v="4840" actId="165"/>
          <ac:grpSpMkLst>
            <pc:docMk/>
            <pc:sldMk cId="3660371331" sldId="298"/>
            <ac:grpSpMk id="11" creationId="{1CC630B7-EDA1-F743-8A0F-B577FA6119D5}"/>
          </ac:grpSpMkLst>
        </pc:grpChg>
        <pc:grpChg chg="add del mod">
          <ac:chgData name="geonho kim" userId="72bb0c01ed287e5c" providerId="LiveId" clId="{61332C16-5572-45B1-8346-BBC7BF2ADA78}" dt="2024-05-31T07:48:42.705" v="4855" actId="165"/>
          <ac:grpSpMkLst>
            <pc:docMk/>
            <pc:sldMk cId="3660371331" sldId="298"/>
            <ac:grpSpMk id="12" creationId="{2007CEFD-7EF5-96F2-247D-D1053BAA6C09}"/>
          </ac:grpSpMkLst>
        </pc:grpChg>
        <pc:grpChg chg="add mod">
          <ac:chgData name="geonho kim" userId="72bb0c01ed287e5c" providerId="LiveId" clId="{61332C16-5572-45B1-8346-BBC7BF2ADA78}" dt="2024-05-31T07:49:03.659" v="4865" actId="1076"/>
          <ac:grpSpMkLst>
            <pc:docMk/>
            <pc:sldMk cId="3660371331" sldId="298"/>
            <ac:grpSpMk id="13" creationId="{4B761236-85BF-5838-516D-C892A9AC2D9A}"/>
          </ac:grpSpMkLst>
        </pc:grpChg>
        <pc:grpChg chg="add mod">
          <ac:chgData name="geonho kim" userId="72bb0c01ed287e5c" providerId="LiveId" clId="{61332C16-5572-45B1-8346-BBC7BF2ADA78}" dt="2024-05-31T07:49:03.659" v="4865" actId="1076"/>
          <ac:grpSpMkLst>
            <pc:docMk/>
            <pc:sldMk cId="3660371331" sldId="298"/>
            <ac:grpSpMk id="14" creationId="{1BEFAAF6-CAAA-507F-7318-1639EB3E5D8B}"/>
          </ac:grpSpMkLst>
        </pc:grpChg>
        <pc:grpChg chg="add mod">
          <ac:chgData name="geonho kim" userId="72bb0c01ed287e5c" providerId="LiveId" clId="{61332C16-5572-45B1-8346-BBC7BF2ADA78}" dt="2024-05-31T07:49:03.659" v="4865" actId="1076"/>
          <ac:grpSpMkLst>
            <pc:docMk/>
            <pc:sldMk cId="3660371331" sldId="298"/>
            <ac:grpSpMk id="15" creationId="{B64014E0-3638-90BD-8837-E1DAFCC7C87F}"/>
          </ac:grpSpMkLst>
        </pc:grpChg>
      </pc:sldChg>
      <pc:sldChg chg="modSp mod">
        <pc:chgData name="geonho kim" userId="72bb0c01ed287e5c" providerId="LiveId" clId="{61332C16-5572-45B1-8346-BBC7BF2ADA78}" dt="2024-05-31T10:12:45.275" v="5252" actId="14100"/>
        <pc:sldMkLst>
          <pc:docMk/>
          <pc:sldMk cId="526365469" sldId="299"/>
        </pc:sldMkLst>
        <pc:spChg chg="mod">
          <ac:chgData name="geonho kim" userId="72bb0c01ed287e5c" providerId="LiveId" clId="{61332C16-5572-45B1-8346-BBC7BF2ADA78}" dt="2024-05-31T07:54:23.062" v="5144" actId="207"/>
          <ac:spMkLst>
            <pc:docMk/>
            <pc:sldMk cId="526365469" sldId="299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07:54:24.265" v="5145" actId="20577"/>
          <ac:spMkLst>
            <pc:docMk/>
            <pc:sldMk cId="526365469" sldId="299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07:54:23.062" v="5144" actId="207"/>
          <ac:spMkLst>
            <pc:docMk/>
            <pc:sldMk cId="526365469" sldId="299"/>
            <ac:spMk id="5" creationId="{29665932-233A-D4F1-08FC-C3ECF0519CA2}"/>
          </ac:spMkLst>
        </pc:spChg>
        <pc:spChg chg="mod">
          <ac:chgData name="geonho kim" userId="72bb0c01ed287e5c" providerId="LiveId" clId="{61332C16-5572-45B1-8346-BBC7BF2ADA78}" dt="2024-05-31T02:13:09.105" v="1122" actId="2711"/>
          <ac:spMkLst>
            <pc:docMk/>
            <pc:sldMk cId="526365469" sldId="299"/>
            <ac:spMk id="6" creationId="{7A2A68C7-6466-0244-3F83-C598926F4E4A}"/>
          </ac:spMkLst>
        </pc:spChg>
        <pc:spChg chg="mod">
          <ac:chgData name="geonho kim" userId="72bb0c01ed287e5c" providerId="LiveId" clId="{61332C16-5572-45B1-8346-BBC7BF2ADA78}" dt="2024-05-31T02:13:09.105" v="1122" actId="2711"/>
          <ac:spMkLst>
            <pc:docMk/>
            <pc:sldMk cId="526365469" sldId="299"/>
            <ac:spMk id="8" creationId="{CFF6BA71-C65D-1AD9-7715-74111F6A496D}"/>
          </ac:spMkLst>
        </pc:spChg>
        <pc:spChg chg="mod">
          <ac:chgData name="geonho kim" userId="72bb0c01ed287e5c" providerId="LiveId" clId="{61332C16-5572-45B1-8346-BBC7BF2ADA78}" dt="2024-05-31T02:13:09.105" v="1122" actId="2711"/>
          <ac:spMkLst>
            <pc:docMk/>
            <pc:sldMk cId="526365469" sldId="299"/>
            <ac:spMk id="13" creationId="{080FCA69-ED2F-B824-6BF4-21CF10D227F7}"/>
          </ac:spMkLst>
        </pc:spChg>
        <pc:spChg chg="mod">
          <ac:chgData name="geonho kim" userId="72bb0c01ed287e5c" providerId="LiveId" clId="{61332C16-5572-45B1-8346-BBC7BF2ADA78}" dt="2024-05-31T02:13:09.105" v="1122" actId="2711"/>
          <ac:spMkLst>
            <pc:docMk/>
            <pc:sldMk cId="526365469" sldId="299"/>
            <ac:spMk id="16" creationId="{B0DE6E84-626F-6BD7-88AF-689EDAA637E8}"/>
          </ac:spMkLst>
        </pc:spChg>
        <pc:spChg chg="mod">
          <ac:chgData name="geonho kim" userId="72bb0c01ed287e5c" providerId="LiveId" clId="{61332C16-5572-45B1-8346-BBC7BF2ADA78}" dt="2024-05-31T02:13:09.105" v="1122" actId="2711"/>
          <ac:spMkLst>
            <pc:docMk/>
            <pc:sldMk cId="526365469" sldId="299"/>
            <ac:spMk id="17" creationId="{1B532A1A-49EB-833F-859E-05A82D84ABAF}"/>
          </ac:spMkLst>
        </pc:spChg>
        <pc:spChg chg="mod">
          <ac:chgData name="geonho kim" userId="72bb0c01ed287e5c" providerId="LiveId" clId="{61332C16-5572-45B1-8346-BBC7BF2ADA78}" dt="2024-05-31T10:12:45.275" v="5252" actId="14100"/>
          <ac:spMkLst>
            <pc:docMk/>
            <pc:sldMk cId="526365469" sldId="299"/>
            <ac:spMk id="23" creationId="{7A6D3BEA-638C-D875-0427-3737B2C7F0F0}"/>
          </ac:spMkLst>
        </pc:spChg>
        <pc:spChg chg="mod">
          <ac:chgData name="geonho kim" userId="72bb0c01ed287e5c" providerId="LiveId" clId="{61332C16-5572-45B1-8346-BBC7BF2ADA78}" dt="2024-05-31T02:18:17.111" v="1133" actId="368"/>
          <ac:spMkLst>
            <pc:docMk/>
            <pc:sldMk cId="526365469" sldId="299"/>
            <ac:spMk id="24" creationId="{16B9BDA0-46AA-AA70-C00F-74CA093BE0CA}"/>
          </ac:spMkLst>
        </pc:spChg>
        <pc:spChg chg="mod">
          <ac:chgData name="geonho kim" userId="72bb0c01ed287e5c" providerId="LiveId" clId="{61332C16-5572-45B1-8346-BBC7BF2ADA78}" dt="2024-05-31T02:18:17.111" v="1133" actId="368"/>
          <ac:spMkLst>
            <pc:docMk/>
            <pc:sldMk cId="526365469" sldId="299"/>
            <ac:spMk id="25" creationId="{58655E30-127A-8020-BD6A-85091D8D6E12}"/>
          </ac:spMkLst>
        </pc:spChg>
        <pc:spChg chg="mod">
          <ac:chgData name="geonho kim" userId="72bb0c01ed287e5c" providerId="LiveId" clId="{61332C16-5572-45B1-8346-BBC7BF2ADA78}" dt="2024-05-31T02:18:17.111" v="1133" actId="368"/>
          <ac:spMkLst>
            <pc:docMk/>
            <pc:sldMk cId="526365469" sldId="299"/>
            <ac:spMk id="28" creationId="{9A36B9A1-FFFE-A8BC-2774-E16ABAF0D5FB}"/>
          </ac:spMkLst>
        </pc:spChg>
        <pc:spChg chg="mod">
          <ac:chgData name="geonho kim" userId="72bb0c01ed287e5c" providerId="LiveId" clId="{61332C16-5572-45B1-8346-BBC7BF2ADA78}" dt="2024-05-31T02:18:17.111" v="1133" actId="368"/>
          <ac:spMkLst>
            <pc:docMk/>
            <pc:sldMk cId="526365469" sldId="299"/>
            <ac:spMk id="29" creationId="{4ADD849A-2926-E32D-5F1A-78EEC203BA86}"/>
          </ac:spMkLst>
        </pc:spChg>
        <pc:spChg chg="mod">
          <ac:chgData name="geonho kim" userId="72bb0c01ed287e5c" providerId="LiveId" clId="{61332C16-5572-45B1-8346-BBC7BF2ADA78}" dt="2024-05-31T02:18:17.111" v="1133" actId="368"/>
          <ac:spMkLst>
            <pc:docMk/>
            <pc:sldMk cId="526365469" sldId="299"/>
            <ac:spMk id="30" creationId="{C52DE275-CC1D-F7AB-AE1A-94BC9E991837}"/>
          </ac:spMkLst>
        </pc:spChg>
        <pc:spChg chg="mod">
          <ac:chgData name="geonho kim" userId="72bb0c01ed287e5c" providerId="LiveId" clId="{61332C16-5572-45B1-8346-BBC7BF2ADA78}" dt="2024-05-31T02:13:09.105" v="1122" actId="2711"/>
          <ac:spMkLst>
            <pc:docMk/>
            <pc:sldMk cId="526365469" sldId="299"/>
            <ac:spMk id="38" creationId="{6BA3EA09-9EA5-9E9F-8DC2-8252AC9CE6B7}"/>
          </ac:spMkLst>
        </pc:spChg>
        <pc:spChg chg="mod">
          <ac:chgData name="geonho kim" userId="72bb0c01ed287e5c" providerId="LiveId" clId="{61332C16-5572-45B1-8346-BBC7BF2ADA78}" dt="2024-05-31T02:13:09.105" v="1122" actId="2711"/>
          <ac:spMkLst>
            <pc:docMk/>
            <pc:sldMk cId="526365469" sldId="299"/>
            <ac:spMk id="39" creationId="{A12379D8-BFC5-3A1A-3436-CE754C3D6680}"/>
          </ac:spMkLst>
        </pc:spChg>
        <pc:spChg chg="mod">
          <ac:chgData name="geonho kim" userId="72bb0c01ed287e5c" providerId="LiveId" clId="{61332C16-5572-45B1-8346-BBC7BF2ADA78}" dt="2024-05-31T02:13:09.105" v="1122" actId="2711"/>
          <ac:spMkLst>
            <pc:docMk/>
            <pc:sldMk cId="526365469" sldId="299"/>
            <ac:spMk id="40" creationId="{A3D0374F-2B4D-ECE2-063D-5C2D22DB4411}"/>
          </ac:spMkLst>
        </pc:spChg>
        <pc:picChg chg="mod">
          <ac:chgData name="geonho kim" userId="72bb0c01ed287e5c" providerId="LiveId" clId="{61332C16-5572-45B1-8346-BBC7BF2ADA78}" dt="2024-05-31T02:13:26.409" v="1124" actId="1076"/>
          <ac:picMkLst>
            <pc:docMk/>
            <pc:sldMk cId="526365469" sldId="299"/>
            <ac:picMk id="1026" creationId="{5CF36A59-B1E7-B054-7920-CBA7F60FED8B}"/>
          </ac:picMkLst>
        </pc:picChg>
        <pc:picChg chg="mod">
          <ac:chgData name="geonho kim" userId="72bb0c01ed287e5c" providerId="LiveId" clId="{61332C16-5572-45B1-8346-BBC7BF2ADA78}" dt="2024-05-31T02:13:09.105" v="1122" actId="2711"/>
          <ac:picMkLst>
            <pc:docMk/>
            <pc:sldMk cId="526365469" sldId="299"/>
            <ac:picMk id="1028" creationId="{9761C5B5-0DFF-AF1E-16B1-3742C22856C9}"/>
          </ac:picMkLst>
        </pc:picChg>
        <pc:picChg chg="mod">
          <ac:chgData name="geonho kim" userId="72bb0c01ed287e5c" providerId="LiveId" clId="{61332C16-5572-45B1-8346-BBC7BF2ADA78}" dt="2024-05-31T02:13:09.105" v="1122" actId="2711"/>
          <ac:picMkLst>
            <pc:docMk/>
            <pc:sldMk cId="526365469" sldId="299"/>
            <ac:picMk id="1032" creationId="{DAE5905F-19F9-1237-A476-AEB85406948E}"/>
          </ac:picMkLst>
        </pc:picChg>
        <pc:picChg chg="mod">
          <ac:chgData name="geonho kim" userId="72bb0c01ed287e5c" providerId="LiveId" clId="{61332C16-5572-45B1-8346-BBC7BF2ADA78}" dt="2024-05-31T02:13:09.105" v="1122" actId="2711"/>
          <ac:picMkLst>
            <pc:docMk/>
            <pc:sldMk cId="526365469" sldId="299"/>
            <ac:picMk id="1034" creationId="{B0184638-C5AF-0AED-BD0F-0D0DB48ED43A}"/>
          </ac:picMkLst>
        </pc:picChg>
        <pc:picChg chg="mod">
          <ac:chgData name="geonho kim" userId="72bb0c01ed287e5c" providerId="LiveId" clId="{61332C16-5572-45B1-8346-BBC7BF2ADA78}" dt="2024-05-31T02:13:09.105" v="1122" actId="2711"/>
          <ac:picMkLst>
            <pc:docMk/>
            <pc:sldMk cId="526365469" sldId="299"/>
            <ac:picMk id="1036" creationId="{1E1C779C-3C7F-192D-AED4-196665BF32A5}"/>
          </ac:picMkLst>
        </pc:picChg>
        <pc:cxnChg chg="mod">
          <ac:chgData name="geonho kim" userId="72bb0c01ed287e5c" providerId="LiveId" clId="{61332C16-5572-45B1-8346-BBC7BF2ADA78}" dt="2024-05-31T02:13:09.105" v="1122" actId="2711"/>
          <ac:cxnSpMkLst>
            <pc:docMk/>
            <pc:sldMk cId="526365469" sldId="299"/>
            <ac:cxnSpMk id="7" creationId="{601260D7-E17A-5A76-35FE-F5F54A1C3214}"/>
          </ac:cxnSpMkLst>
        </pc:cxnChg>
      </pc:sldChg>
      <pc:sldChg chg="modSp mod ord">
        <pc:chgData name="geonho kim" userId="72bb0c01ed287e5c" providerId="LiveId" clId="{61332C16-5572-45B1-8346-BBC7BF2ADA78}" dt="2024-05-31T10:34:13.261" v="5344" actId="20577"/>
        <pc:sldMkLst>
          <pc:docMk/>
          <pc:sldMk cId="2156818252" sldId="300"/>
        </pc:sldMkLst>
        <pc:spChg chg="mod">
          <ac:chgData name="geonho kim" userId="72bb0c01ed287e5c" providerId="LiveId" clId="{61332C16-5572-45B1-8346-BBC7BF2ADA78}" dt="2024-05-31T07:54:20.705" v="5143" actId="207"/>
          <ac:spMkLst>
            <pc:docMk/>
            <pc:sldMk cId="2156818252" sldId="300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07:54:25.884" v="5146" actId="20577"/>
          <ac:spMkLst>
            <pc:docMk/>
            <pc:sldMk cId="2156818252" sldId="300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10:34:13.261" v="5344" actId="20577"/>
          <ac:spMkLst>
            <pc:docMk/>
            <pc:sldMk cId="2156818252" sldId="300"/>
            <ac:spMk id="5" creationId="{C0B5EBCD-5564-A157-FE92-2DFD9C045B42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12" creationId="{7F71A3D9-85D5-65A2-286A-1CCAC4E3ADEE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13" creationId="{063BD8C0-C422-5906-9B42-50DB3425C872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17" creationId="{31DB635D-8161-0357-18F5-C03D7A2C5A12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22" creationId="{6F9F86CB-A042-4117-C176-7760365E0CD6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24" creationId="{E6AD84B6-98D9-40C7-DEC8-D5B4BE8AF458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26" creationId="{71138C67-1579-3D44-29B9-7DE29A11EEC1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28" creationId="{7B2AFC68-2494-86D3-536E-18E1B204E1DD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29" creationId="{3700D95A-9D30-C8E9-4D04-B77A391DE7F3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30" creationId="{8805D225-EBD6-B02D-0D7A-236C3DE497CA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34" creationId="{34057220-2D2E-0F29-DDB7-18C861B9AEEA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39" creationId="{7682A4A7-6265-CD40-0CFC-D2ADA103CD0F}"/>
          </ac:spMkLst>
        </pc:spChg>
        <pc:spChg chg="mod">
          <ac:chgData name="geonho kim" userId="72bb0c01ed287e5c" providerId="LiveId" clId="{61332C16-5572-45B1-8346-BBC7BF2ADA78}" dt="2024-05-31T02:18:45.833" v="1147" actId="2711"/>
          <ac:spMkLst>
            <pc:docMk/>
            <pc:sldMk cId="2156818252" sldId="300"/>
            <ac:spMk id="40" creationId="{BD36A382-BC48-9C73-C11E-FCA28850267D}"/>
          </ac:spMkLst>
        </pc:spChg>
        <pc:picChg chg="mod">
          <ac:chgData name="geonho kim" userId="72bb0c01ed287e5c" providerId="LiveId" clId="{61332C16-5572-45B1-8346-BBC7BF2ADA78}" dt="2024-05-31T02:18:45.833" v="1147" actId="2711"/>
          <ac:picMkLst>
            <pc:docMk/>
            <pc:sldMk cId="2156818252" sldId="300"/>
            <ac:picMk id="14" creationId="{8CA36C31-CE0D-824B-84E3-B8A8A87AE7A4}"/>
          </ac:picMkLst>
        </pc:picChg>
        <pc:picChg chg="mod">
          <ac:chgData name="geonho kim" userId="72bb0c01ed287e5c" providerId="LiveId" clId="{61332C16-5572-45B1-8346-BBC7BF2ADA78}" dt="2024-05-31T02:18:45.833" v="1147" actId="2711"/>
          <ac:picMkLst>
            <pc:docMk/>
            <pc:sldMk cId="2156818252" sldId="300"/>
            <ac:picMk id="15" creationId="{364E6B08-1D73-8A9A-1BAD-852C9EE1A2A3}"/>
          </ac:picMkLst>
        </pc:picChg>
        <pc:picChg chg="mod">
          <ac:chgData name="geonho kim" userId="72bb0c01ed287e5c" providerId="LiveId" clId="{61332C16-5572-45B1-8346-BBC7BF2ADA78}" dt="2024-05-31T02:18:45.833" v="1147" actId="2711"/>
          <ac:picMkLst>
            <pc:docMk/>
            <pc:sldMk cId="2156818252" sldId="300"/>
            <ac:picMk id="16" creationId="{46377251-5C5E-CC7E-2A88-C7839AE70FD5}"/>
          </ac:picMkLst>
        </pc:picChg>
        <pc:picChg chg="mod">
          <ac:chgData name="geonho kim" userId="72bb0c01ed287e5c" providerId="LiveId" clId="{61332C16-5572-45B1-8346-BBC7BF2ADA78}" dt="2024-05-31T02:18:45.833" v="1147" actId="2711"/>
          <ac:picMkLst>
            <pc:docMk/>
            <pc:sldMk cId="2156818252" sldId="300"/>
            <ac:picMk id="33" creationId="{787CB858-EF69-546C-49AE-44B57D4D37FD}"/>
          </ac:picMkLst>
        </pc:picChg>
        <pc:picChg chg="mod">
          <ac:chgData name="geonho kim" userId="72bb0c01ed287e5c" providerId="LiveId" clId="{61332C16-5572-45B1-8346-BBC7BF2ADA78}" dt="2024-05-31T02:18:45.833" v="1147" actId="2711"/>
          <ac:picMkLst>
            <pc:docMk/>
            <pc:sldMk cId="2156818252" sldId="300"/>
            <ac:picMk id="35" creationId="{45C7EC34-B1D5-CA30-50DF-ECF019F1306C}"/>
          </ac:picMkLst>
        </pc:picChg>
        <pc:cxnChg chg="mod">
          <ac:chgData name="geonho kim" userId="72bb0c01ed287e5c" providerId="LiveId" clId="{61332C16-5572-45B1-8346-BBC7BF2ADA78}" dt="2024-05-31T02:18:45.833" v="1147" actId="2711"/>
          <ac:cxnSpMkLst>
            <pc:docMk/>
            <pc:sldMk cId="2156818252" sldId="300"/>
            <ac:cxnSpMk id="18" creationId="{B9AA0685-A8CA-9D27-AA48-DD6794905A69}"/>
          </ac:cxnSpMkLst>
        </pc:cxnChg>
      </pc:sldChg>
      <pc:sldChg chg="modSp mod ord">
        <pc:chgData name="geonho kim" userId="72bb0c01ed287e5c" providerId="LiveId" clId="{61332C16-5572-45B1-8346-BBC7BF2ADA78}" dt="2024-05-31T07:54:14.585" v="5140" actId="207"/>
        <pc:sldMkLst>
          <pc:docMk/>
          <pc:sldMk cId="3459304936" sldId="301"/>
        </pc:sldMkLst>
        <pc:spChg chg="mod">
          <ac:chgData name="geonho kim" userId="72bb0c01ed287e5c" providerId="LiveId" clId="{61332C16-5572-45B1-8346-BBC7BF2ADA78}" dt="2024-05-31T07:54:14.585" v="5140" actId="207"/>
          <ac:spMkLst>
            <pc:docMk/>
            <pc:sldMk cId="3459304936" sldId="301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07:54:14.585" v="5140" actId="207"/>
          <ac:spMkLst>
            <pc:docMk/>
            <pc:sldMk cId="3459304936" sldId="301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07:54:14.585" v="5140" actId="207"/>
          <ac:spMkLst>
            <pc:docMk/>
            <pc:sldMk cId="3459304936" sldId="301"/>
            <ac:spMk id="5" creationId="{C0B5EBCD-5564-A157-FE92-2DFD9C045B42}"/>
          </ac:spMkLst>
        </pc:spChg>
        <pc:spChg chg="mod">
          <ac:chgData name="geonho kim" userId="72bb0c01ed287e5c" providerId="LiveId" clId="{61332C16-5572-45B1-8346-BBC7BF2ADA78}" dt="2024-05-31T02:18:36.693" v="1145" actId="2711"/>
          <ac:spMkLst>
            <pc:docMk/>
            <pc:sldMk cId="3459304936" sldId="301"/>
            <ac:spMk id="12" creationId="{7F71A3D9-85D5-65A2-286A-1CCAC4E3ADEE}"/>
          </ac:spMkLst>
        </pc:spChg>
        <pc:spChg chg="mod">
          <ac:chgData name="geonho kim" userId="72bb0c01ed287e5c" providerId="LiveId" clId="{61332C16-5572-45B1-8346-BBC7BF2ADA78}" dt="2024-05-31T02:18:36.693" v="1145" actId="2711"/>
          <ac:spMkLst>
            <pc:docMk/>
            <pc:sldMk cId="3459304936" sldId="301"/>
            <ac:spMk id="13" creationId="{063BD8C0-C422-5906-9B42-50DB3425C872}"/>
          </ac:spMkLst>
        </pc:spChg>
        <pc:spChg chg="mod">
          <ac:chgData name="geonho kim" userId="72bb0c01ed287e5c" providerId="LiveId" clId="{61332C16-5572-45B1-8346-BBC7BF2ADA78}" dt="2024-05-31T02:18:36.693" v="1145" actId="2711"/>
          <ac:spMkLst>
            <pc:docMk/>
            <pc:sldMk cId="3459304936" sldId="301"/>
            <ac:spMk id="17" creationId="{31DB635D-8161-0357-18F5-C03D7A2C5A12}"/>
          </ac:spMkLst>
        </pc:spChg>
        <pc:spChg chg="mod">
          <ac:chgData name="geonho kim" userId="72bb0c01ed287e5c" providerId="LiveId" clId="{61332C16-5572-45B1-8346-BBC7BF2ADA78}" dt="2024-05-31T02:18:39.843" v="1146" actId="14100"/>
          <ac:spMkLst>
            <pc:docMk/>
            <pc:sldMk cId="3459304936" sldId="301"/>
            <ac:spMk id="20" creationId="{A08DAECF-E04C-5D0F-711B-04F5DACCCBC9}"/>
          </ac:spMkLst>
        </pc:spChg>
        <pc:spChg chg="mod">
          <ac:chgData name="geonho kim" userId="72bb0c01ed287e5c" providerId="LiveId" clId="{61332C16-5572-45B1-8346-BBC7BF2ADA78}" dt="2024-05-31T02:18:36.693" v="1145" actId="2711"/>
          <ac:spMkLst>
            <pc:docMk/>
            <pc:sldMk cId="3459304936" sldId="301"/>
            <ac:spMk id="22" creationId="{6F9F86CB-A042-4117-C176-7760365E0CD6}"/>
          </ac:spMkLst>
        </pc:spChg>
        <pc:spChg chg="mod">
          <ac:chgData name="geonho kim" userId="72bb0c01ed287e5c" providerId="LiveId" clId="{61332C16-5572-45B1-8346-BBC7BF2ADA78}" dt="2024-05-31T02:18:36.693" v="1145" actId="2711"/>
          <ac:spMkLst>
            <pc:docMk/>
            <pc:sldMk cId="3459304936" sldId="301"/>
            <ac:spMk id="23" creationId="{E56EC84B-BF39-6E6B-D535-043F42C9883C}"/>
          </ac:spMkLst>
        </pc:spChg>
        <pc:spChg chg="mod">
          <ac:chgData name="geonho kim" userId="72bb0c01ed287e5c" providerId="LiveId" clId="{61332C16-5572-45B1-8346-BBC7BF2ADA78}" dt="2024-05-31T02:18:36.693" v="1145" actId="2711"/>
          <ac:spMkLst>
            <pc:docMk/>
            <pc:sldMk cId="3459304936" sldId="301"/>
            <ac:spMk id="24" creationId="{E6AD84B6-98D9-40C7-DEC8-D5B4BE8AF458}"/>
          </ac:spMkLst>
        </pc:spChg>
        <pc:spChg chg="mod">
          <ac:chgData name="geonho kim" userId="72bb0c01ed287e5c" providerId="LiveId" clId="{61332C16-5572-45B1-8346-BBC7BF2ADA78}" dt="2024-05-31T02:18:36.693" v="1145" actId="2711"/>
          <ac:spMkLst>
            <pc:docMk/>
            <pc:sldMk cId="3459304936" sldId="301"/>
            <ac:spMk id="26" creationId="{71138C67-1579-3D44-29B9-7DE29A11EEC1}"/>
          </ac:spMkLst>
        </pc:spChg>
        <pc:spChg chg="mod">
          <ac:chgData name="geonho kim" userId="72bb0c01ed287e5c" providerId="LiveId" clId="{61332C16-5572-45B1-8346-BBC7BF2ADA78}" dt="2024-05-31T02:18:36.693" v="1145" actId="2711"/>
          <ac:spMkLst>
            <pc:docMk/>
            <pc:sldMk cId="3459304936" sldId="301"/>
            <ac:spMk id="28" creationId="{7B2AFC68-2494-86D3-536E-18E1B204E1DD}"/>
          </ac:spMkLst>
        </pc:spChg>
        <pc:spChg chg="mod">
          <ac:chgData name="geonho kim" userId="72bb0c01ed287e5c" providerId="LiveId" clId="{61332C16-5572-45B1-8346-BBC7BF2ADA78}" dt="2024-05-31T02:18:36.693" v="1145" actId="2711"/>
          <ac:spMkLst>
            <pc:docMk/>
            <pc:sldMk cId="3459304936" sldId="301"/>
            <ac:spMk id="29" creationId="{3700D95A-9D30-C8E9-4D04-B77A391DE7F3}"/>
          </ac:spMkLst>
        </pc:spChg>
        <pc:spChg chg="mod">
          <ac:chgData name="geonho kim" userId="72bb0c01ed287e5c" providerId="LiveId" clId="{61332C16-5572-45B1-8346-BBC7BF2ADA78}" dt="2024-05-31T06:31:08.882" v="3863" actId="14100"/>
          <ac:spMkLst>
            <pc:docMk/>
            <pc:sldMk cId="3459304936" sldId="301"/>
            <ac:spMk id="30" creationId="{8805D225-EBD6-B02D-0D7A-236C3DE497CA}"/>
          </ac:spMkLst>
        </pc:spChg>
        <pc:spChg chg="mod">
          <ac:chgData name="geonho kim" userId="72bb0c01ed287e5c" providerId="LiveId" clId="{61332C16-5572-45B1-8346-BBC7BF2ADA78}" dt="2024-05-31T02:18:36.693" v="1145" actId="2711"/>
          <ac:spMkLst>
            <pc:docMk/>
            <pc:sldMk cId="3459304936" sldId="301"/>
            <ac:spMk id="31" creationId="{4BB992A3-DBB2-7DB7-EBEB-4658872AE416}"/>
          </ac:spMkLst>
        </pc:spChg>
        <pc:picChg chg="mod">
          <ac:chgData name="geonho kim" userId="72bb0c01ed287e5c" providerId="LiveId" clId="{61332C16-5572-45B1-8346-BBC7BF2ADA78}" dt="2024-05-31T02:18:36.693" v="1145" actId="2711"/>
          <ac:picMkLst>
            <pc:docMk/>
            <pc:sldMk cId="3459304936" sldId="301"/>
            <ac:picMk id="7" creationId="{547701D7-F4C9-27A4-1A9B-1E3F902EFA21}"/>
          </ac:picMkLst>
        </pc:picChg>
        <pc:picChg chg="mod">
          <ac:chgData name="geonho kim" userId="72bb0c01ed287e5c" providerId="LiveId" clId="{61332C16-5572-45B1-8346-BBC7BF2ADA78}" dt="2024-05-31T02:18:36.693" v="1145" actId="2711"/>
          <ac:picMkLst>
            <pc:docMk/>
            <pc:sldMk cId="3459304936" sldId="301"/>
            <ac:picMk id="8" creationId="{BBB05FFC-0906-BEB7-3F11-B53C2D19A907}"/>
          </ac:picMkLst>
        </pc:picChg>
        <pc:picChg chg="mod">
          <ac:chgData name="geonho kim" userId="72bb0c01ed287e5c" providerId="LiveId" clId="{61332C16-5572-45B1-8346-BBC7BF2ADA78}" dt="2024-05-31T02:18:36.693" v="1145" actId="2711"/>
          <ac:picMkLst>
            <pc:docMk/>
            <pc:sldMk cId="3459304936" sldId="301"/>
            <ac:picMk id="11" creationId="{12970578-DCC8-1B12-F0E6-668404CA2170}"/>
          </ac:picMkLst>
        </pc:picChg>
        <pc:picChg chg="mod">
          <ac:chgData name="geonho kim" userId="72bb0c01ed287e5c" providerId="LiveId" clId="{61332C16-5572-45B1-8346-BBC7BF2ADA78}" dt="2024-05-31T02:18:36.693" v="1145" actId="2711"/>
          <ac:picMkLst>
            <pc:docMk/>
            <pc:sldMk cId="3459304936" sldId="301"/>
            <ac:picMk id="16" creationId="{46377251-5C5E-CC7E-2A88-C7839AE70FD5}"/>
          </ac:picMkLst>
        </pc:picChg>
        <pc:picChg chg="mod">
          <ac:chgData name="geonho kim" userId="72bb0c01ed287e5c" providerId="LiveId" clId="{61332C16-5572-45B1-8346-BBC7BF2ADA78}" dt="2024-05-31T02:18:36.693" v="1145" actId="2711"/>
          <ac:picMkLst>
            <pc:docMk/>
            <pc:sldMk cId="3459304936" sldId="301"/>
            <ac:picMk id="19" creationId="{7C87D088-813D-57ED-17A9-82ECF4EF48A6}"/>
          </ac:picMkLst>
        </pc:picChg>
        <pc:cxnChg chg="mod">
          <ac:chgData name="geonho kim" userId="72bb0c01ed287e5c" providerId="LiveId" clId="{61332C16-5572-45B1-8346-BBC7BF2ADA78}" dt="2024-05-31T02:18:36.693" v="1145" actId="2711"/>
          <ac:cxnSpMkLst>
            <pc:docMk/>
            <pc:sldMk cId="3459304936" sldId="301"/>
            <ac:cxnSpMk id="18" creationId="{B9AA0685-A8CA-9D27-AA48-DD6794905A69}"/>
          </ac:cxnSpMkLst>
        </pc:cxnChg>
      </pc:sldChg>
      <pc:sldChg chg="delSp modSp add mod">
        <pc:chgData name="geonho kim" userId="72bb0c01ed287e5c" providerId="LiveId" clId="{61332C16-5572-45B1-8346-BBC7BF2ADA78}" dt="2024-05-31T06:13:51.855" v="3700" actId="113"/>
        <pc:sldMkLst>
          <pc:docMk/>
          <pc:sldMk cId="756856778" sldId="302"/>
        </pc:sldMkLst>
        <pc:spChg chg="mod">
          <ac:chgData name="geonho kim" userId="72bb0c01ed287e5c" providerId="LiveId" clId="{61332C16-5572-45B1-8346-BBC7BF2ADA78}" dt="2024-05-31T06:13:44.107" v="3699" actId="113"/>
          <ac:spMkLst>
            <pc:docMk/>
            <pc:sldMk cId="756856778" sldId="302"/>
            <ac:spMk id="11" creationId="{1D4B16FC-7A36-673E-9F52-5063A411370F}"/>
          </ac:spMkLst>
        </pc:spChg>
        <pc:spChg chg="mod topLvl">
          <ac:chgData name="geonho kim" userId="72bb0c01ed287e5c" providerId="LiveId" clId="{61332C16-5572-45B1-8346-BBC7BF2ADA78}" dt="2024-05-31T06:13:51.855" v="3700" actId="113"/>
          <ac:spMkLst>
            <pc:docMk/>
            <pc:sldMk cId="756856778" sldId="302"/>
            <ac:spMk id="21" creationId="{8CFF3E4F-7FC1-79F6-41B7-C35FFACE85C7}"/>
          </ac:spMkLst>
        </pc:spChg>
        <pc:spChg chg="mod topLvl">
          <ac:chgData name="geonho kim" userId="72bb0c01ed287e5c" providerId="LiveId" clId="{61332C16-5572-45B1-8346-BBC7BF2ADA78}" dt="2024-05-31T06:13:37.833" v="3695" actId="208"/>
          <ac:spMkLst>
            <pc:docMk/>
            <pc:sldMk cId="756856778" sldId="302"/>
            <ac:spMk id="47" creationId="{EA99A6C0-1117-BFDC-C90E-0ED5A4FFE893}"/>
          </ac:spMkLst>
        </pc:spChg>
        <pc:grpChg chg="del mod">
          <ac:chgData name="geonho kim" userId="72bb0c01ed287e5c" providerId="LiveId" clId="{61332C16-5572-45B1-8346-BBC7BF2ADA78}" dt="2024-05-31T06:13:32.533" v="3694" actId="165"/>
          <ac:grpSpMkLst>
            <pc:docMk/>
            <pc:sldMk cId="756856778" sldId="302"/>
            <ac:grpSpMk id="66" creationId="{F66AE94C-1352-7D37-3AB9-B8C1D21866F5}"/>
          </ac:grpSpMkLst>
        </pc:grpChg>
      </pc:sldChg>
      <pc:sldChg chg="addSp delSp modSp mod">
        <pc:chgData name="geonho kim" userId="72bb0c01ed287e5c" providerId="LiveId" clId="{61332C16-5572-45B1-8346-BBC7BF2ADA78}" dt="2024-05-31T07:54:49.593" v="5159" actId="20577"/>
        <pc:sldMkLst>
          <pc:docMk/>
          <pc:sldMk cId="4269845578" sldId="303"/>
        </pc:sldMkLst>
        <pc:spChg chg="mod">
          <ac:chgData name="geonho kim" userId="72bb0c01ed287e5c" providerId="LiveId" clId="{61332C16-5572-45B1-8346-BBC7BF2ADA78}" dt="2024-05-31T07:16:50.647" v="4032" actId="207"/>
          <ac:spMkLst>
            <pc:docMk/>
            <pc:sldMk cId="4269845578" sldId="303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07:54:49.593" v="5159" actId="20577"/>
          <ac:spMkLst>
            <pc:docMk/>
            <pc:sldMk cId="4269845578" sldId="303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07:16:52.392" v="4033" actId="207"/>
          <ac:spMkLst>
            <pc:docMk/>
            <pc:sldMk cId="4269845578" sldId="303"/>
            <ac:spMk id="5" creationId="{C0B5EBCD-5564-A157-FE92-2DFD9C045B42}"/>
          </ac:spMkLst>
        </pc:spChg>
        <pc:spChg chg="add mod">
          <ac:chgData name="geonho kim" userId="72bb0c01ed287e5c" providerId="LiveId" clId="{61332C16-5572-45B1-8346-BBC7BF2ADA78}" dt="2024-05-31T02:24:26.860" v="1208" actId="404"/>
          <ac:spMkLst>
            <pc:docMk/>
            <pc:sldMk cId="4269845578" sldId="303"/>
            <ac:spMk id="8" creationId="{AF6BAE29-5178-C61D-7F7D-B1EB637AF84A}"/>
          </ac:spMkLst>
        </pc:spChg>
        <pc:spChg chg="add del mod">
          <ac:chgData name="geonho kim" userId="72bb0c01ed287e5c" providerId="LiveId" clId="{61332C16-5572-45B1-8346-BBC7BF2ADA78}" dt="2024-05-31T04:37:41.475" v="1501" actId="21"/>
          <ac:spMkLst>
            <pc:docMk/>
            <pc:sldMk cId="4269845578" sldId="303"/>
            <ac:spMk id="9" creationId="{1A1C9BF1-9043-93A1-BB7C-AA0EB95D7FCC}"/>
          </ac:spMkLst>
        </pc:spChg>
        <pc:spChg chg="add mod">
          <ac:chgData name="geonho kim" userId="72bb0c01ed287e5c" providerId="LiveId" clId="{61332C16-5572-45B1-8346-BBC7BF2ADA78}" dt="2024-05-31T04:37:51.743" v="1517" actId="255"/>
          <ac:spMkLst>
            <pc:docMk/>
            <pc:sldMk cId="4269845578" sldId="303"/>
            <ac:spMk id="10" creationId="{1A1C9BF1-9043-93A1-BB7C-AA0EB95D7FCC}"/>
          </ac:spMkLst>
        </pc:spChg>
        <pc:spChg chg="add mod ord">
          <ac:chgData name="geonho kim" userId="72bb0c01ed287e5c" providerId="LiveId" clId="{61332C16-5572-45B1-8346-BBC7BF2ADA78}" dt="2024-05-31T07:19:45.212" v="4094" actId="1076"/>
          <ac:spMkLst>
            <pc:docMk/>
            <pc:sldMk cId="4269845578" sldId="303"/>
            <ac:spMk id="12" creationId="{C965E795-250E-4F35-169E-2811BCCF5B77}"/>
          </ac:spMkLst>
        </pc:spChg>
        <pc:spChg chg="add mod ord">
          <ac:chgData name="geonho kim" userId="72bb0c01ed287e5c" providerId="LiveId" clId="{61332C16-5572-45B1-8346-BBC7BF2ADA78}" dt="2024-05-31T07:15:19.545" v="4026" actId="14100"/>
          <ac:spMkLst>
            <pc:docMk/>
            <pc:sldMk cId="4269845578" sldId="303"/>
            <ac:spMk id="13" creationId="{DA405412-265C-BB83-93BD-B48619D15324}"/>
          </ac:spMkLst>
        </pc:spChg>
        <pc:spChg chg="add mod">
          <ac:chgData name="geonho kim" userId="72bb0c01ed287e5c" providerId="LiveId" clId="{61332C16-5572-45B1-8346-BBC7BF2ADA78}" dt="2024-05-31T07:19:50.260" v="4095" actId="1076"/>
          <ac:spMkLst>
            <pc:docMk/>
            <pc:sldMk cId="4269845578" sldId="303"/>
            <ac:spMk id="14" creationId="{D0301112-C7B3-9639-EFEE-997AED33E55B}"/>
          </ac:spMkLst>
        </pc:spChg>
        <pc:spChg chg="mod">
          <ac:chgData name="geonho kim" userId="72bb0c01ed287e5c" providerId="LiveId" clId="{61332C16-5572-45B1-8346-BBC7BF2ADA78}" dt="2024-05-31T07:18:38.308" v="4040" actId="1076"/>
          <ac:spMkLst>
            <pc:docMk/>
            <pc:sldMk cId="4269845578" sldId="303"/>
            <ac:spMk id="20" creationId="{A08DAECF-E04C-5D0F-711B-04F5DACCCBC9}"/>
          </ac:spMkLst>
        </pc:spChg>
        <pc:spChg chg="mod">
          <ac:chgData name="geonho kim" userId="72bb0c01ed287e5c" providerId="LiveId" clId="{61332C16-5572-45B1-8346-BBC7BF2ADA78}" dt="2024-05-31T02:19:33" v="1153" actId="14100"/>
          <ac:spMkLst>
            <pc:docMk/>
            <pc:sldMk cId="4269845578" sldId="303"/>
            <ac:spMk id="22" creationId="{6F9F86CB-A042-4117-C176-7760365E0CD6}"/>
          </ac:spMkLst>
        </pc:spChg>
        <pc:spChg chg="mod ord">
          <ac:chgData name="geonho kim" userId="72bb0c01ed287e5c" providerId="LiveId" clId="{61332C16-5572-45B1-8346-BBC7BF2ADA78}" dt="2024-05-31T07:19:41.277" v="4093" actId="14100"/>
          <ac:spMkLst>
            <pc:docMk/>
            <pc:sldMk cId="4269845578" sldId="303"/>
            <ac:spMk id="23" creationId="{E56EC84B-BF39-6E6B-D535-043F42C9883C}"/>
          </ac:spMkLst>
        </pc:spChg>
        <pc:spChg chg="mod">
          <ac:chgData name="geonho kim" userId="72bb0c01ed287e5c" providerId="LiveId" clId="{61332C16-5572-45B1-8346-BBC7BF2ADA78}" dt="2024-05-31T02:19:23.728" v="1150" actId="14100"/>
          <ac:spMkLst>
            <pc:docMk/>
            <pc:sldMk cId="4269845578" sldId="303"/>
            <ac:spMk id="24" creationId="{E6AD84B6-98D9-40C7-DEC8-D5B4BE8AF458}"/>
          </ac:spMkLst>
        </pc:spChg>
        <pc:spChg chg="del mod">
          <ac:chgData name="geonho kim" userId="72bb0c01ed287e5c" providerId="LiveId" clId="{61332C16-5572-45B1-8346-BBC7BF2ADA78}" dt="2024-05-31T04:37:43.329" v="1502" actId="478"/>
          <ac:spMkLst>
            <pc:docMk/>
            <pc:sldMk cId="4269845578" sldId="303"/>
            <ac:spMk id="26" creationId="{71138C67-1579-3D44-29B9-7DE29A11EEC1}"/>
          </ac:spMkLst>
        </pc:spChg>
        <pc:spChg chg="mod">
          <ac:chgData name="geonho kim" userId="72bb0c01ed287e5c" providerId="LiveId" clId="{61332C16-5572-45B1-8346-BBC7BF2ADA78}" dt="2024-05-31T07:19:50.260" v="4095" actId="1076"/>
          <ac:spMkLst>
            <pc:docMk/>
            <pc:sldMk cId="4269845578" sldId="303"/>
            <ac:spMk id="28" creationId="{7B2AFC68-2494-86D3-536E-18E1B204E1DD}"/>
          </ac:spMkLst>
        </pc:spChg>
        <pc:spChg chg="del mod">
          <ac:chgData name="geonho kim" userId="72bb0c01ed287e5c" providerId="LiveId" clId="{61332C16-5572-45B1-8346-BBC7BF2ADA78}" dt="2024-05-31T05:59:13.017" v="3631" actId="478"/>
          <ac:spMkLst>
            <pc:docMk/>
            <pc:sldMk cId="4269845578" sldId="303"/>
            <ac:spMk id="29" creationId="{3700D95A-9D30-C8E9-4D04-B77A391DE7F3}"/>
          </ac:spMkLst>
        </pc:spChg>
        <pc:spChg chg="del mod">
          <ac:chgData name="geonho kim" userId="72bb0c01ed287e5c" providerId="LiveId" clId="{61332C16-5572-45B1-8346-BBC7BF2ADA78}" dt="2024-05-31T07:19:27.691" v="4090" actId="478"/>
          <ac:spMkLst>
            <pc:docMk/>
            <pc:sldMk cId="4269845578" sldId="303"/>
            <ac:spMk id="30" creationId="{8805D225-EBD6-B02D-0D7A-236C3DE497CA}"/>
          </ac:spMkLst>
        </pc:spChg>
        <pc:spChg chg="mod ord">
          <ac:chgData name="geonho kim" userId="72bb0c01ed287e5c" providerId="LiveId" clId="{61332C16-5572-45B1-8346-BBC7BF2ADA78}" dt="2024-05-31T07:14:56.003" v="4019" actId="167"/>
          <ac:spMkLst>
            <pc:docMk/>
            <pc:sldMk cId="4269845578" sldId="303"/>
            <ac:spMk id="31" creationId="{4BB992A3-DBB2-7DB7-EBEB-4658872AE416}"/>
          </ac:spMkLst>
        </pc:spChg>
        <pc:picChg chg="del">
          <ac:chgData name="geonho kim" userId="72bb0c01ed287e5c" providerId="LiveId" clId="{61332C16-5572-45B1-8346-BBC7BF2ADA78}" dt="2024-05-31T02:12:10.915" v="1103" actId="478"/>
          <ac:picMkLst>
            <pc:docMk/>
            <pc:sldMk cId="4269845578" sldId="303"/>
            <ac:picMk id="4" creationId="{4FBC1159-6B7B-9AE5-37C1-1543484C6024}"/>
          </ac:picMkLst>
        </pc:picChg>
        <pc:picChg chg="add mod">
          <ac:chgData name="geonho kim" userId="72bb0c01ed287e5c" providerId="LiveId" clId="{61332C16-5572-45B1-8346-BBC7BF2ADA78}" dt="2024-05-31T02:19:47.901" v="1157" actId="1076"/>
          <ac:picMkLst>
            <pc:docMk/>
            <pc:sldMk cId="4269845578" sldId="303"/>
            <ac:picMk id="7" creationId="{F5E90660-D626-5350-FB4C-ACFCDE0308E4}"/>
          </ac:picMkLst>
        </pc:picChg>
        <pc:picChg chg="del">
          <ac:chgData name="geonho kim" userId="72bb0c01ed287e5c" providerId="LiveId" clId="{61332C16-5572-45B1-8346-BBC7BF2ADA78}" dt="2024-05-31T02:12:31.548" v="1107" actId="478"/>
          <ac:picMkLst>
            <pc:docMk/>
            <pc:sldMk cId="4269845578" sldId="303"/>
            <ac:picMk id="11" creationId="{12970578-DCC8-1B12-F0E6-668404CA2170}"/>
          </ac:picMkLst>
        </pc:picChg>
        <pc:picChg chg="del mod">
          <ac:chgData name="geonho kim" userId="72bb0c01ed287e5c" providerId="LiveId" clId="{61332C16-5572-45B1-8346-BBC7BF2ADA78}" dt="2024-05-31T02:19:53.808" v="1158" actId="478"/>
          <ac:picMkLst>
            <pc:docMk/>
            <pc:sldMk cId="4269845578" sldId="303"/>
            <ac:picMk id="19" creationId="{7C87D088-813D-57ED-17A9-82ECF4EF48A6}"/>
          </ac:picMkLst>
        </pc:picChg>
      </pc:sldChg>
      <pc:sldChg chg="addSp delSp modSp mod">
        <pc:chgData name="geonho kim" userId="72bb0c01ed287e5c" providerId="LiveId" clId="{61332C16-5572-45B1-8346-BBC7BF2ADA78}" dt="2024-05-31T11:28:27.735" v="5642" actId="1076"/>
        <pc:sldMkLst>
          <pc:docMk/>
          <pc:sldMk cId="2512978933" sldId="304"/>
        </pc:sldMkLst>
        <pc:spChg chg="mod ord">
          <ac:chgData name="geonho kim" userId="72bb0c01ed287e5c" providerId="LiveId" clId="{61332C16-5572-45B1-8346-BBC7BF2ADA78}" dt="2024-05-31T10:32:05.485" v="5335" actId="208"/>
          <ac:spMkLst>
            <pc:docMk/>
            <pc:sldMk cId="2512978933" sldId="304"/>
            <ac:spMk id="2" creationId="{6E0801E0-2C71-E242-FA84-38F6585BEB48}"/>
          </ac:spMkLst>
        </pc:spChg>
        <pc:spChg chg="mod">
          <ac:chgData name="geonho kim" userId="72bb0c01ed287e5c" providerId="LiveId" clId="{61332C16-5572-45B1-8346-BBC7BF2ADA78}" dt="2024-05-31T02:18:51.585" v="1148" actId="2711"/>
          <ac:spMkLst>
            <pc:docMk/>
            <pc:sldMk cId="2512978933" sldId="304"/>
            <ac:spMk id="3" creationId="{A67873F8-795A-EB92-85E2-172073113DF9}"/>
          </ac:spMkLst>
        </pc:spChg>
        <pc:spChg chg="add mod">
          <ac:chgData name="geonho kim" userId="72bb0c01ed287e5c" providerId="LiveId" clId="{61332C16-5572-45B1-8346-BBC7BF2ADA78}" dt="2024-05-31T07:54:12.406" v="5139" actId="207"/>
          <ac:spMkLst>
            <pc:docMk/>
            <pc:sldMk cId="2512978933" sldId="304"/>
            <ac:spMk id="4" creationId="{000B230A-D950-B595-C1D1-1EFFD412CBB5}"/>
          </ac:spMkLst>
        </pc:spChg>
        <pc:spChg chg="del mod">
          <ac:chgData name="geonho kim" userId="72bb0c01ed287e5c" providerId="LiveId" clId="{61332C16-5572-45B1-8346-BBC7BF2ADA78}" dt="2024-05-31T01:20:12.775" v="425" actId="478"/>
          <ac:spMkLst>
            <pc:docMk/>
            <pc:sldMk cId="2512978933" sldId="304"/>
            <ac:spMk id="5" creationId="{1B805F33-4E62-3DE7-8749-8023FCF800FA}"/>
          </ac:spMkLst>
        </pc:spChg>
        <pc:spChg chg="add mod">
          <ac:chgData name="geonho kim" userId="72bb0c01ed287e5c" providerId="LiveId" clId="{61332C16-5572-45B1-8346-BBC7BF2ADA78}" dt="2024-05-31T07:54:12.406" v="5139" actId="207"/>
          <ac:spMkLst>
            <pc:docMk/>
            <pc:sldMk cId="2512978933" sldId="304"/>
            <ac:spMk id="6" creationId="{B7B745F3-3429-A0E6-1C27-18BD45CBD83A}"/>
          </ac:spMkLst>
        </pc:spChg>
        <pc:spChg chg="add mod">
          <ac:chgData name="geonho kim" userId="72bb0c01ed287e5c" providerId="LiveId" clId="{61332C16-5572-45B1-8346-BBC7BF2ADA78}" dt="2024-05-31T10:32:16.930" v="5336" actId="207"/>
          <ac:spMkLst>
            <pc:docMk/>
            <pc:sldMk cId="2512978933" sldId="304"/>
            <ac:spMk id="7" creationId="{02AA24F2-F0A0-B201-9996-A319BBF68F0B}"/>
          </ac:spMkLst>
        </pc:spChg>
        <pc:spChg chg="del mod ord">
          <ac:chgData name="geonho kim" userId="72bb0c01ed287e5c" providerId="LiveId" clId="{61332C16-5572-45B1-8346-BBC7BF2ADA78}" dt="2024-05-31T01:20:11.987" v="424" actId="478"/>
          <ac:spMkLst>
            <pc:docMk/>
            <pc:sldMk cId="2512978933" sldId="304"/>
            <ac:spMk id="8" creationId="{F69F989E-1555-A399-CD40-D4E162E2B426}"/>
          </ac:spMkLst>
        </pc:spChg>
        <pc:spChg chg="add del mod">
          <ac:chgData name="geonho kim" userId="72bb0c01ed287e5c" providerId="LiveId" clId="{61332C16-5572-45B1-8346-BBC7BF2ADA78}" dt="2024-05-31T01:20:41.938" v="433" actId="478"/>
          <ac:spMkLst>
            <pc:docMk/>
            <pc:sldMk cId="2512978933" sldId="304"/>
            <ac:spMk id="9" creationId="{5E097497-B773-F18E-7E06-99962C9158DF}"/>
          </ac:spMkLst>
        </pc:spChg>
        <pc:spChg chg="mod">
          <ac:chgData name="geonho kim" userId="72bb0c01ed287e5c" providerId="LiveId" clId="{61332C16-5572-45B1-8346-BBC7BF2ADA78}" dt="2024-05-31T02:18:51.585" v="1148" actId="2711"/>
          <ac:spMkLst>
            <pc:docMk/>
            <pc:sldMk cId="2512978933" sldId="304"/>
            <ac:spMk id="12" creationId="{5981CCB0-63AC-E4AE-81E2-E3E7CE867EF4}"/>
          </ac:spMkLst>
        </pc:spChg>
        <pc:spChg chg="mod">
          <ac:chgData name="geonho kim" userId="72bb0c01ed287e5c" providerId="LiveId" clId="{61332C16-5572-45B1-8346-BBC7BF2ADA78}" dt="2024-05-31T02:18:51.585" v="1148" actId="2711"/>
          <ac:spMkLst>
            <pc:docMk/>
            <pc:sldMk cId="2512978933" sldId="304"/>
            <ac:spMk id="13" creationId="{63C25BE5-8910-C2CD-55E8-6CD146AF13EA}"/>
          </ac:spMkLst>
        </pc:spChg>
        <pc:spChg chg="add del mod">
          <ac:chgData name="geonho kim" userId="72bb0c01ed287e5c" providerId="LiveId" clId="{61332C16-5572-45B1-8346-BBC7BF2ADA78}" dt="2024-05-31T01:25:14.228" v="449" actId="478"/>
          <ac:spMkLst>
            <pc:docMk/>
            <pc:sldMk cId="2512978933" sldId="304"/>
            <ac:spMk id="14" creationId="{043DC4E8-7BAF-4CF6-C82D-EB018BF7700F}"/>
          </ac:spMkLst>
        </pc:spChg>
        <pc:spChg chg="add mod">
          <ac:chgData name="geonho kim" userId="72bb0c01ed287e5c" providerId="LiveId" clId="{61332C16-5572-45B1-8346-BBC7BF2ADA78}" dt="2024-05-31T02:18:51.585" v="1148" actId="2711"/>
          <ac:spMkLst>
            <pc:docMk/>
            <pc:sldMk cId="2512978933" sldId="304"/>
            <ac:spMk id="16" creationId="{E14986B5-9287-0FC4-A74C-1BF973AE59A7}"/>
          </ac:spMkLst>
        </pc:spChg>
        <pc:spChg chg="add mod ord">
          <ac:chgData name="geonho kim" userId="72bb0c01ed287e5c" providerId="LiveId" clId="{61332C16-5572-45B1-8346-BBC7BF2ADA78}" dt="2024-05-31T10:32:05.485" v="5335" actId="208"/>
          <ac:spMkLst>
            <pc:docMk/>
            <pc:sldMk cId="2512978933" sldId="304"/>
            <ac:spMk id="17" creationId="{87140BC9-CE5B-A64D-111C-12360A80EBB5}"/>
          </ac:spMkLst>
        </pc:spChg>
        <pc:spChg chg="add mod">
          <ac:chgData name="geonho kim" userId="72bb0c01ed287e5c" providerId="LiveId" clId="{61332C16-5572-45B1-8346-BBC7BF2ADA78}" dt="2024-05-31T02:18:51.585" v="1148" actId="2711"/>
          <ac:spMkLst>
            <pc:docMk/>
            <pc:sldMk cId="2512978933" sldId="304"/>
            <ac:spMk id="18" creationId="{684D6DCA-23CC-A35C-A703-0B3E83469413}"/>
          </ac:spMkLst>
        </pc:spChg>
        <pc:spChg chg="add del mod">
          <ac:chgData name="geonho kim" userId="72bb0c01ed287e5c" providerId="LiveId" clId="{61332C16-5572-45B1-8346-BBC7BF2ADA78}" dt="2024-05-31T01:22:39.106" v="446" actId="478"/>
          <ac:spMkLst>
            <pc:docMk/>
            <pc:sldMk cId="2512978933" sldId="304"/>
            <ac:spMk id="19" creationId="{C33AF017-780B-5B99-C495-5D4CE0C5B62A}"/>
          </ac:spMkLst>
        </pc:spChg>
        <pc:spChg chg="add del mod">
          <ac:chgData name="geonho kim" userId="72bb0c01ed287e5c" providerId="LiveId" clId="{61332C16-5572-45B1-8346-BBC7BF2ADA78}" dt="2024-05-31T01:30:23.737" v="475"/>
          <ac:spMkLst>
            <pc:docMk/>
            <pc:sldMk cId="2512978933" sldId="304"/>
            <ac:spMk id="20" creationId="{485A77EC-17FF-E64C-3523-CAE2B9FF4D2A}"/>
          </ac:spMkLst>
        </pc:spChg>
        <pc:spChg chg="add mod">
          <ac:chgData name="geonho kim" userId="72bb0c01ed287e5c" providerId="LiveId" clId="{61332C16-5572-45B1-8346-BBC7BF2ADA78}" dt="2024-05-31T11:28:27.735" v="5642" actId="1076"/>
          <ac:spMkLst>
            <pc:docMk/>
            <pc:sldMk cId="2512978933" sldId="304"/>
            <ac:spMk id="21" creationId="{6541D183-9970-D506-E217-C98884601EFC}"/>
          </ac:spMkLst>
        </pc:spChg>
        <pc:spChg chg="add mod">
          <ac:chgData name="geonho kim" userId="72bb0c01ed287e5c" providerId="LiveId" clId="{61332C16-5572-45B1-8346-BBC7BF2ADA78}" dt="2024-05-31T10:32:47.016" v="5340" actId="113"/>
          <ac:spMkLst>
            <pc:docMk/>
            <pc:sldMk cId="2512978933" sldId="304"/>
            <ac:spMk id="22" creationId="{7EE4D6FC-BAE1-8019-72EF-8D902AAA0E41}"/>
          </ac:spMkLst>
        </pc:spChg>
        <pc:spChg chg="add mod">
          <ac:chgData name="geonho kim" userId="72bb0c01ed287e5c" providerId="LiveId" clId="{61332C16-5572-45B1-8346-BBC7BF2ADA78}" dt="2024-05-31T01:52:13.024" v="1078" actId="571"/>
          <ac:spMkLst>
            <pc:docMk/>
            <pc:sldMk cId="2512978933" sldId="304"/>
            <ac:spMk id="23" creationId="{A3F1E04F-ACF0-4EC7-968A-003711D5A9A9}"/>
          </ac:spMkLst>
        </pc:spChg>
        <pc:spChg chg="add del mod">
          <ac:chgData name="geonho kim" userId="72bb0c01ed287e5c" providerId="LiveId" clId="{61332C16-5572-45B1-8346-BBC7BF2ADA78}" dt="2024-05-31T01:52:20.938" v="1096" actId="571"/>
          <ac:spMkLst>
            <pc:docMk/>
            <pc:sldMk cId="2512978933" sldId="304"/>
            <ac:spMk id="24" creationId="{A1FA1FBE-1C1D-799C-2BF3-7A8AB0086039}"/>
          </ac:spMkLst>
        </pc:spChg>
        <pc:picChg chg="mod">
          <ac:chgData name="geonho kim" userId="72bb0c01ed287e5c" providerId="LiveId" clId="{61332C16-5572-45B1-8346-BBC7BF2ADA78}" dt="2024-05-31T02:18:51.585" v="1148" actId="2711"/>
          <ac:picMkLst>
            <pc:docMk/>
            <pc:sldMk cId="2512978933" sldId="304"/>
            <ac:picMk id="10" creationId="{84768A26-A548-79CA-70F9-EBB1CB0B0DD5}"/>
          </ac:picMkLst>
        </pc:picChg>
        <pc:picChg chg="mod">
          <ac:chgData name="geonho kim" userId="72bb0c01ed287e5c" providerId="LiveId" clId="{61332C16-5572-45B1-8346-BBC7BF2ADA78}" dt="2024-05-31T02:18:51.585" v="1148" actId="2711"/>
          <ac:picMkLst>
            <pc:docMk/>
            <pc:sldMk cId="2512978933" sldId="304"/>
            <ac:picMk id="11" creationId="{B866A10C-D0BD-F3E7-2C1E-32EB0908426C}"/>
          </ac:picMkLst>
        </pc:picChg>
        <pc:picChg chg="add mod">
          <ac:chgData name="geonho kim" userId="72bb0c01ed287e5c" providerId="LiveId" clId="{61332C16-5572-45B1-8346-BBC7BF2ADA78}" dt="2024-05-31T02:18:51.585" v="1148" actId="2711"/>
          <ac:picMkLst>
            <pc:docMk/>
            <pc:sldMk cId="2512978933" sldId="304"/>
            <ac:picMk id="15" creationId="{DC5D40A8-EB9A-5C0B-7EFB-4CCC4B223C04}"/>
          </ac:picMkLst>
        </pc:picChg>
      </pc:sldChg>
      <pc:sldChg chg="addSp delSp modSp add mod setBg">
        <pc:chgData name="geonho kim" userId="72bb0c01ed287e5c" providerId="LiveId" clId="{61332C16-5572-45B1-8346-BBC7BF2ADA78}" dt="2024-05-31T07:42:24.659" v="4331" actId="1076"/>
        <pc:sldMkLst>
          <pc:docMk/>
          <pc:sldMk cId="398163892" sldId="305"/>
        </pc:sldMkLst>
        <pc:spChg chg="del">
          <ac:chgData name="geonho kim" userId="72bb0c01ed287e5c" providerId="LiveId" clId="{61332C16-5572-45B1-8346-BBC7BF2ADA78}" dt="2024-05-31T01:09:09.325" v="109" actId="478"/>
          <ac:spMkLst>
            <pc:docMk/>
            <pc:sldMk cId="398163892" sldId="305"/>
            <ac:spMk id="2" creationId="{4EF0826D-699E-1DA1-18F5-15F8DBEDDFE9}"/>
          </ac:spMkLst>
        </pc:spChg>
        <pc:spChg chg="del">
          <ac:chgData name="geonho kim" userId="72bb0c01ed287e5c" providerId="LiveId" clId="{61332C16-5572-45B1-8346-BBC7BF2ADA78}" dt="2024-05-31T07:42:22.961" v="4330" actId="478"/>
          <ac:spMkLst>
            <pc:docMk/>
            <pc:sldMk cId="398163892" sldId="305"/>
            <ac:spMk id="3" creationId="{80AD4825-A3F9-FE92-4BFC-A5E6A79E6F4C}"/>
          </ac:spMkLst>
        </pc:spChg>
        <pc:spChg chg="mod">
          <ac:chgData name="geonho kim" userId="72bb0c01ed287e5c" providerId="LiveId" clId="{61332C16-5572-45B1-8346-BBC7BF2ADA78}" dt="2024-05-31T07:42:21.500" v="4329" actId="1076"/>
          <ac:spMkLst>
            <pc:docMk/>
            <pc:sldMk cId="398163892" sldId="305"/>
            <ac:spMk id="4" creationId="{13989453-F5BA-7102-44B6-6CB3F742A8F1}"/>
          </ac:spMkLst>
        </pc:spChg>
        <pc:spChg chg="add del">
          <ac:chgData name="geonho kim" userId="72bb0c01ed287e5c" providerId="LiveId" clId="{61332C16-5572-45B1-8346-BBC7BF2ADA78}" dt="2024-05-31T07:42:18.743" v="4328" actId="478"/>
          <ac:spMkLst>
            <pc:docMk/>
            <pc:sldMk cId="398163892" sldId="305"/>
            <ac:spMk id="16" creationId="{D37AD924-3AED-AAA2-2CA0-4512299E45AC}"/>
          </ac:spMkLst>
        </pc:spChg>
        <pc:spChg chg="del">
          <ac:chgData name="geonho kim" userId="72bb0c01ed287e5c" providerId="LiveId" clId="{61332C16-5572-45B1-8346-BBC7BF2ADA78}" dt="2024-05-31T07:42:14.939" v="4326" actId="478"/>
          <ac:spMkLst>
            <pc:docMk/>
            <pc:sldMk cId="398163892" sldId="305"/>
            <ac:spMk id="17" creationId="{971C25A1-5539-6729-3EFF-4CB018E3C4DB}"/>
          </ac:spMkLst>
        </pc:spChg>
        <pc:grpChg chg="mod">
          <ac:chgData name="geonho kim" userId="72bb0c01ed287e5c" providerId="LiveId" clId="{61332C16-5572-45B1-8346-BBC7BF2ADA78}" dt="2024-05-31T07:42:24.659" v="4331" actId="1076"/>
          <ac:grpSpMkLst>
            <pc:docMk/>
            <pc:sldMk cId="398163892" sldId="305"/>
            <ac:grpSpMk id="5" creationId="{854C7ECD-33CD-E222-515B-D8B42A071435}"/>
          </ac:grpSpMkLst>
        </pc:grpChg>
      </pc:sldChg>
      <pc:sldChg chg="modSp add mod ord">
        <pc:chgData name="geonho kim" userId="72bb0c01ed287e5c" providerId="LiveId" clId="{61332C16-5572-45B1-8346-BBC7BF2ADA78}" dt="2024-05-31T10:23:38.818" v="5312" actId="207"/>
        <pc:sldMkLst>
          <pc:docMk/>
          <pc:sldMk cId="3221712877" sldId="306"/>
        </pc:sldMkLst>
        <pc:spChg chg="mod">
          <ac:chgData name="geonho kim" userId="72bb0c01ed287e5c" providerId="LiveId" clId="{61332C16-5572-45B1-8346-BBC7BF2ADA78}" dt="2024-05-31T10:23:38.818" v="5312" actId="207"/>
          <ac:spMkLst>
            <pc:docMk/>
            <pc:sldMk cId="3221712877" sldId="306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10:23:38.818" v="5312" actId="207"/>
          <ac:spMkLst>
            <pc:docMk/>
            <pc:sldMk cId="3221712877" sldId="306"/>
            <ac:spMk id="4" creationId="{9EFEF442-2E39-E8A3-0720-B4AF147BC24A}"/>
          </ac:spMkLst>
        </pc:spChg>
        <pc:spChg chg="mod">
          <ac:chgData name="geonho kim" userId="72bb0c01ed287e5c" providerId="LiveId" clId="{61332C16-5572-45B1-8346-BBC7BF2ADA78}" dt="2024-05-31T01:11:10.052" v="176" actId="1076"/>
          <ac:spMkLst>
            <pc:docMk/>
            <pc:sldMk cId="3221712877" sldId="306"/>
            <ac:spMk id="17" creationId="{1E9845CE-5F38-8D74-E775-FDE803C59C9E}"/>
          </ac:spMkLst>
        </pc:spChg>
        <pc:spChg chg="mod">
          <ac:chgData name="geonho kim" userId="72bb0c01ed287e5c" providerId="LiveId" clId="{61332C16-5572-45B1-8346-BBC7BF2ADA78}" dt="2024-05-31T07:45:14.545" v="4626" actId="20577"/>
          <ac:spMkLst>
            <pc:docMk/>
            <pc:sldMk cId="3221712877" sldId="306"/>
            <ac:spMk id="18" creationId="{57F3A11B-9C54-FD80-D998-F99320149069}"/>
          </ac:spMkLst>
        </pc:spChg>
        <pc:spChg chg="mod">
          <ac:chgData name="geonho kim" userId="72bb0c01ed287e5c" providerId="LiveId" clId="{61332C16-5572-45B1-8346-BBC7BF2ADA78}" dt="2024-05-31T10:21:25.393" v="5311" actId="20577"/>
          <ac:spMkLst>
            <pc:docMk/>
            <pc:sldMk cId="3221712877" sldId="306"/>
            <ac:spMk id="23" creationId="{7B791811-FC7E-0146-4B04-2B0767DFF6C3}"/>
          </ac:spMkLst>
        </pc:spChg>
        <pc:spChg chg="mod">
          <ac:chgData name="geonho kim" userId="72bb0c01ed287e5c" providerId="LiveId" clId="{61332C16-5572-45B1-8346-BBC7BF2ADA78}" dt="2024-05-31T01:10:42.523" v="135" actId="1076"/>
          <ac:spMkLst>
            <pc:docMk/>
            <pc:sldMk cId="3221712877" sldId="306"/>
            <ac:spMk id="31" creationId="{154419F2-5992-EE73-A36E-5B12085729C2}"/>
          </ac:spMkLst>
        </pc:spChg>
        <pc:spChg chg="mod">
          <ac:chgData name="geonho kim" userId="72bb0c01ed287e5c" providerId="LiveId" clId="{61332C16-5572-45B1-8346-BBC7BF2ADA78}" dt="2024-05-31T01:11:04.404" v="175" actId="1076"/>
          <ac:spMkLst>
            <pc:docMk/>
            <pc:sldMk cId="3221712877" sldId="306"/>
            <ac:spMk id="32" creationId="{A37DC2AC-2E12-DCE0-78C5-B89ED84D7EF9}"/>
          </ac:spMkLst>
        </pc:spChg>
        <pc:spChg chg="mod">
          <ac:chgData name="geonho kim" userId="72bb0c01ed287e5c" providerId="LiveId" clId="{61332C16-5572-45B1-8346-BBC7BF2ADA78}" dt="2024-05-31T06:22:43.222" v="3843" actId="1076"/>
          <ac:spMkLst>
            <pc:docMk/>
            <pc:sldMk cId="3221712877" sldId="306"/>
            <ac:spMk id="33" creationId="{E0B6E0EE-23F8-DC1D-4009-DDC7E8742727}"/>
          </ac:spMkLst>
        </pc:spChg>
        <pc:spChg chg="mod">
          <ac:chgData name="geonho kim" userId="72bb0c01ed287e5c" providerId="LiveId" clId="{61332C16-5572-45B1-8346-BBC7BF2ADA78}" dt="2024-05-31T06:22:28.830" v="3839" actId="1076"/>
          <ac:spMkLst>
            <pc:docMk/>
            <pc:sldMk cId="3221712877" sldId="306"/>
            <ac:spMk id="34" creationId="{44EDF1E3-2BB4-5D39-6A16-F96EF3937442}"/>
          </ac:spMkLst>
        </pc:spChg>
        <pc:spChg chg="mod">
          <ac:chgData name="geonho kim" userId="72bb0c01ed287e5c" providerId="LiveId" clId="{61332C16-5572-45B1-8346-BBC7BF2ADA78}" dt="2024-05-31T01:10:36.876" v="134"/>
          <ac:spMkLst>
            <pc:docMk/>
            <pc:sldMk cId="3221712877" sldId="306"/>
            <ac:spMk id="35" creationId="{B3BB64D8-027F-7B1A-B9BC-A3572567ABFA}"/>
          </ac:spMkLst>
        </pc:spChg>
      </pc:sldChg>
      <pc:sldChg chg="add del">
        <pc:chgData name="geonho kim" userId="72bb0c01ed287e5c" providerId="LiveId" clId="{61332C16-5572-45B1-8346-BBC7BF2ADA78}" dt="2024-05-31T02:20:21.075" v="1160" actId="47"/>
        <pc:sldMkLst>
          <pc:docMk/>
          <pc:sldMk cId="888160955" sldId="307"/>
        </pc:sldMkLst>
      </pc:sldChg>
      <pc:sldChg chg="addSp delSp modSp add mod">
        <pc:chgData name="geonho kim" userId="72bb0c01ed287e5c" providerId="LiveId" clId="{61332C16-5572-45B1-8346-BBC7BF2ADA78}" dt="2024-05-31T11:30:55.486" v="5648" actId="20577"/>
        <pc:sldMkLst>
          <pc:docMk/>
          <pc:sldMk cId="3994384338" sldId="307"/>
        </pc:sldMkLst>
        <pc:spChg chg="del mod">
          <ac:chgData name="geonho kim" userId="72bb0c01ed287e5c" providerId="LiveId" clId="{61332C16-5572-45B1-8346-BBC7BF2ADA78}" dt="2024-05-31T03:59:09.866" v="1222" actId="478"/>
          <ac:spMkLst>
            <pc:docMk/>
            <pc:sldMk cId="3994384338" sldId="307"/>
            <ac:spMk id="2" creationId="{6E0801E0-2C71-E242-FA84-38F6585BEB48}"/>
          </ac:spMkLst>
        </pc:spChg>
        <pc:spChg chg="del mod">
          <ac:chgData name="geonho kim" userId="72bb0c01ed287e5c" providerId="LiveId" clId="{61332C16-5572-45B1-8346-BBC7BF2ADA78}" dt="2024-05-31T03:59:25.651" v="1227" actId="478"/>
          <ac:spMkLst>
            <pc:docMk/>
            <pc:sldMk cId="3994384338" sldId="307"/>
            <ac:spMk id="3" creationId="{A67873F8-795A-EB92-85E2-172073113DF9}"/>
          </ac:spMkLst>
        </pc:spChg>
        <pc:spChg chg="mod">
          <ac:chgData name="geonho kim" userId="72bb0c01ed287e5c" providerId="LiveId" clId="{61332C16-5572-45B1-8346-BBC7BF2ADA78}" dt="2024-05-31T06:33:28.944" v="3876" actId="113"/>
          <ac:spMkLst>
            <pc:docMk/>
            <pc:sldMk cId="3994384338" sldId="307"/>
            <ac:spMk id="4" creationId="{000B230A-D950-B595-C1D1-1EFFD412CBB5}"/>
          </ac:spMkLst>
        </pc:spChg>
        <pc:spChg chg="add del mod">
          <ac:chgData name="geonho kim" userId="72bb0c01ed287e5c" providerId="LiveId" clId="{61332C16-5572-45B1-8346-BBC7BF2ADA78}" dt="2024-05-31T04:13:26.182" v="1372" actId="478"/>
          <ac:spMkLst>
            <pc:docMk/>
            <pc:sldMk cId="3994384338" sldId="307"/>
            <ac:spMk id="5" creationId="{C2B59BA0-EC35-5AA1-8A3E-879A27F48C58}"/>
          </ac:spMkLst>
        </pc:spChg>
        <pc:spChg chg="mod">
          <ac:chgData name="geonho kim" userId="72bb0c01ed287e5c" providerId="LiveId" clId="{61332C16-5572-45B1-8346-BBC7BF2ADA78}" dt="2024-05-31T07:54:43.893" v="5155" actId="20577"/>
          <ac:spMkLst>
            <pc:docMk/>
            <pc:sldMk cId="3994384338" sldId="307"/>
            <ac:spMk id="6" creationId="{B7B745F3-3429-A0E6-1C27-18BD45CBD83A}"/>
          </ac:spMkLst>
        </pc:spChg>
        <pc:spChg chg="mod">
          <ac:chgData name="geonho kim" userId="72bb0c01ed287e5c" providerId="LiveId" clId="{61332C16-5572-45B1-8346-BBC7BF2ADA78}" dt="2024-05-31T07:26:54.543" v="4176" actId="403"/>
          <ac:spMkLst>
            <pc:docMk/>
            <pc:sldMk cId="3994384338" sldId="307"/>
            <ac:spMk id="7" creationId="{02AA24F2-F0A0-B201-9996-A319BBF68F0B}"/>
          </ac:spMkLst>
        </pc:spChg>
        <pc:spChg chg="add del mod">
          <ac:chgData name="geonho kim" userId="72bb0c01ed287e5c" providerId="LiveId" clId="{61332C16-5572-45B1-8346-BBC7BF2ADA78}" dt="2024-05-31T04:13:31.841" v="1375" actId="478"/>
          <ac:spMkLst>
            <pc:docMk/>
            <pc:sldMk cId="3994384338" sldId="307"/>
            <ac:spMk id="8" creationId="{C1CFD5C0-D790-88C7-37EA-8324A697B5D5}"/>
          </ac:spMkLst>
        </pc:spChg>
        <pc:spChg chg="del mod">
          <ac:chgData name="geonho kim" userId="72bb0c01ed287e5c" providerId="LiveId" clId="{61332C16-5572-45B1-8346-BBC7BF2ADA78}" dt="2024-05-31T03:59:25.651" v="1227" actId="478"/>
          <ac:spMkLst>
            <pc:docMk/>
            <pc:sldMk cId="3994384338" sldId="307"/>
            <ac:spMk id="12" creationId="{5981CCB0-63AC-E4AE-81E2-E3E7CE867EF4}"/>
          </ac:spMkLst>
        </pc:spChg>
        <pc:spChg chg="del mod">
          <ac:chgData name="geonho kim" userId="72bb0c01ed287e5c" providerId="LiveId" clId="{61332C16-5572-45B1-8346-BBC7BF2ADA78}" dt="2024-05-31T04:05:01.029" v="1251" actId="478"/>
          <ac:spMkLst>
            <pc:docMk/>
            <pc:sldMk cId="3994384338" sldId="307"/>
            <ac:spMk id="13" creationId="{63C25BE5-8910-C2CD-55E8-6CD146AF13EA}"/>
          </ac:spMkLst>
        </pc:spChg>
        <pc:spChg chg="add del mod">
          <ac:chgData name="geonho kim" userId="72bb0c01ed287e5c" providerId="LiveId" clId="{61332C16-5572-45B1-8346-BBC7BF2ADA78}" dt="2024-05-31T04:04:54.942" v="1249" actId="478"/>
          <ac:spMkLst>
            <pc:docMk/>
            <pc:sldMk cId="3994384338" sldId="307"/>
            <ac:spMk id="14" creationId="{59BFD581-6E88-FBF6-2A26-15DD3C501CF0}"/>
          </ac:spMkLst>
        </pc:spChg>
        <pc:spChg chg="del">
          <ac:chgData name="geonho kim" userId="72bb0c01ed287e5c" providerId="LiveId" clId="{61332C16-5572-45B1-8346-BBC7BF2ADA78}" dt="2024-05-31T02:45:58.941" v="1216" actId="478"/>
          <ac:spMkLst>
            <pc:docMk/>
            <pc:sldMk cId="3994384338" sldId="307"/>
            <ac:spMk id="16" creationId="{E14986B5-9287-0FC4-A74C-1BF973AE59A7}"/>
          </ac:spMkLst>
        </pc:spChg>
        <pc:spChg chg="del">
          <ac:chgData name="geonho kim" userId="72bb0c01ed287e5c" providerId="LiveId" clId="{61332C16-5572-45B1-8346-BBC7BF2ADA78}" dt="2024-05-31T02:45:58.941" v="1216" actId="478"/>
          <ac:spMkLst>
            <pc:docMk/>
            <pc:sldMk cId="3994384338" sldId="307"/>
            <ac:spMk id="17" creationId="{87140BC9-CE5B-A64D-111C-12360A80EBB5}"/>
          </ac:spMkLst>
        </pc:spChg>
        <pc:spChg chg="del">
          <ac:chgData name="geonho kim" userId="72bb0c01ed287e5c" providerId="LiveId" clId="{61332C16-5572-45B1-8346-BBC7BF2ADA78}" dt="2024-05-31T02:45:58.941" v="1216" actId="478"/>
          <ac:spMkLst>
            <pc:docMk/>
            <pc:sldMk cId="3994384338" sldId="307"/>
            <ac:spMk id="18" creationId="{684D6DCA-23CC-A35C-A703-0B3E83469413}"/>
          </ac:spMkLst>
        </pc:spChg>
        <pc:spChg chg="add del mod">
          <ac:chgData name="geonho kim" userId="72bb0c01ed287e5c" providerId="LiveId" clId="{61332C16-5572-45B1-8346-BBC7BF2ADA78}" dt="2024-05-31T04:13:38.608" v="1378" actId="478"/>
          <ac:spMkLst>
            <pc:docMk/>
            <pc:sldMk cId="3994384338" sldId="307"/>
            <ac:spMk id="19" creationId="{32B643ED-26E4-EE8A-90ED-92FB0716ECD9}"/>
          </ac:spMkLst>
        </pc:spChg>
        <pc:spChg chg="del">
          <ac:chgData name="geonho kim" userId="72bb0c01ed287e5c" providerId="LiveId" clId="{61332C16-5572-45B1-8346-BBC7BF2ADA78}" dt="2024-05-31T03:59:46.308" v="1230" actId="478"/>
          <ac:spMkLst>
            <pc:docMk/>
            <pc:sldMk cId="3994384338" sldId="307"/>
            <ac:spMk id="21" creationId="{6541D183-9970-D506-E217-C98884601EFC}"/>
          </ac:spMkLst>
        </pc:spChg>
        <pc:spChg chg="mod">
          <ac:chgData name="geonho kim" userId="72bb0c01ed287e5c" providerId="LiveId" clId="{61332C16-5572-45B1-8346-BBC7BF2ADA78}" dt="2024-05-31T06:25:04.718" v="3857" actId="1076"/>
          <ac:spMkLst>
            <pc:docMk/>
            <pc:sldMk cId="3994384338" sldId="307"/>
            <ac:spMk id="22" creationId="{7EE4D6FC-BAE1-8019-72EF-8D902AAA0E41}"/>
          </ac:spMkLst>
        </pc:spChg>
        <pc:spChg chg="add del mod">
          <ac:chgData name="geonho kim" userId="72bb0c01ed287e5c" providerId="LiveId" clId="{61332C16-5572-45B1-8346-BBC7BF2ADA78}" dt="2024-05-31T05:24:40.248" v="2060" actId="478"/>
          <ac:spMkLst>
            <pc:docMk/>
            <pc:sldMk cId="3994384338" sldId="307"/>
            <ac:spMk id="23" creationId="{F0713C0E-443C-403A-C94E-ACBAD019A85F}"/>
          </ac:spMkLst>
        </pc:spChg>
        <pc:spChg chg="add del">
          <ac:chgData name="geonho kim" userId="72bb0c01ed287e5c" providerId="LiveId" clId="{61332C16-5572-45B1-8346-BBC7BF2ADA78}" dt="2024-05-31T04:05:38.934" v="1255" actId="478"/>
          <ac:spMkLst>
            <pc:docMk/>
            <pc:sldMk cId="3994384338" sldId="307"/>
            <ac:spMk id="29" creationId="{36154D6B-5ABA-4997-E9FE-1586A61B7811}"/>
          </ac:spMkLst>
        </pc:spChg>
        <pc:spChg chg="add mod">
          <ac:chgData name="geonho kim" userId="72bb0c01ed287e5c" providerId="LiveId" clId="{61332C16-5572-45B1-8346-BBC7BF2ADA78}" dt="2024-05-31T05:24:58.346" v="2067" actId="164"/>
          <ac:spMkLst>
            <pc:docMk/>
            <pc:sldMk cId="3994384338" sldId="307"/>
            <ac:spMk id="30" creationId="{D44FA4E3-B375-8BF5-1AEF-FD9BC46B32B0}"/>
          </ac:spMkLst>
        </pc:spChg>
        <pc:spChg chg="add mod">
          <ac:chgData name="geonho kim" userId="72bb0c01ed287e5c" providerId="LiveId" clId="{61332C16-5572-45B1-8346-BBC7BF2ADA78}" dt="2024-05-31T05:36:13.425" v="2517" actId="14100"/>
          <ac:spMkLst>
            <pc:docMk/>
            <pc:sldMk cId="3994384338" sldId="307"/>
            <ac:spMk id="31" creationId="{BFD864AD-B428-C307-7D29-FFD524952F09}"/>
          </ac:spMkLst>
        </pc:spChg>
        <pc:spChg chg="add mod">
          <ac:chgData name="geonho kim" userId="72bb0c01ed287e5c" providerId="LiveId" clId="{61332C16-5572-45B1-8346-BBC7BF2ADA78}" dt="2024-05-31T04:13:15.799" v="1365"/>
          <ac:spMkLst>
            <pc:docMk/>
            <pc:sldMk cId="3994384338" sldId="307"/>
            <ac:spMk id="32" creationId="{C272D0E6-7100-4FE2-1C2E-D99FC85F1815}"/>
          </ac:spMkLst>
        </pc:spChg>
        <pc:spChg chg="add mod ord">
          <ac:chgData name="geonho kim" userId="72bb0c01ed287e5c" providerId="LiveId" clId="{61332C16-5572-45B1-8346-BBC7BF2ADA78}" dt="2024-05-31T06:24:48.559" v="3854" actId="1076"/>
          <ac:spMkLst>
            <pc:docMk/>
            <pc:sldMk cId="3994384338" sldId="307"/>
            <ac:spMk id="33" creationId="{D8A8C616-1FE1-BA45-F0F3-36C4B93C0F96}"/>
          </ac:spMkLst>
        </pc:spChg>
        <pc:spChg chg="add del mod ord">
          <ac:chgData name="geonho kim" userId="72bb0c01ed287e5c" providerId="LiveId" clId="{61332C16-5572-45B1-8346-BBC7BF2ADA78}" dt="2024-05-31T05:18:52.656" v="1987" actId="478"/>
          <ac:spMkLst>
            <pc:docMk/>
            <pc:sldMk cId="3994384338" sldId="307"/>
            <ac:spMk id="34" creationId="{65C75E59-9984-C934-B7AD-060CBB147BFA}"/>
          </ac:spMkLst>
        </pc:spChg>
        <pc:spChg chg="add del mod ord">
          <ac:chgData name="geonho kim" userId="72bb0c01ed287e5c" providerId="LiveId" clId="{61332C16-5572-45B1-8346-BBC7BF2ADA78}" dt="2024-05-31T05:24:40.248" v="2060" actId="478"/>
          <ac:spMkLst>
            <pc:docMk/>
            <pc:sldMk cId="3994384338" sldId="307"/>
            <ac:spMk id="35" creationId="{B195617F-83DA-CE51-967B-619F45E5126D}"/>
          </ac:spMkLst>
        </pc:spChg>
        <pc:spChg chg="add del mod">
          <ac:chgData name="geonho kim" userId="72bb0c01ed287e5c" providerId="LiveId" clId="{61332C16-5572-45B1-8346-BBC7BF2ADA78}" dt="2024-05-31T05:24:40.248" v="2060" actId="478"/>
          <ac:spMkLst>
            <pc:docMk/>
            <pc:sldMk cId="3994384338" sldId="307"/>
            <ac:spMk id="36" creationId="{CA2CD0C1-8558-C553-FACF-6DE2DF13A607}"/>
          </ac:spMkLst>
        </pc:spChg>
        <pc:spChg chg="add mod">
          <ac:chgData name="geonho kim" userId="72bb0c01ed287e5c" providerId="LiveId" clId="{61332C16-5572-45B1-8346-BBC7BF2ADA78}" dt="2024-05-31T05:09:55.875" v="1874" actId="571"/>
          <ac:spMkLst>
            <pc:docMk/>
            <pc:sldMk cId="3994384338" sldId="307"/>
            <ac:spMk id="37" creationId="{A1C7F5B4-AF58-C1D4-BDC3-D50240AFCB1E}"/>
          </ac:spMkLst>
        </pc:spChg>
        <pc:spChg chg="add mod">
          <ac:chgData name="geonho kim" userId="72bb0c01ed287e5c" providerId="LiveId" clId="{61332C16-5572-45B1-8346-BBC7BF2ADA78}" dt="2024-05-31T11:30:55.486" v="5648" actId="20577"/>
          <ac:spMkLst>
            <pc:docMk/>
            <pc:sldMk cId="3994384338" sldId="307"/>
            <ac:spMk id="38" creationId="{E784DD70-05BE-4363-15D8-1007B3BB31A3}"/>
          </ac:spMkLst>
        </pc:spChg>
        <pc:spChg chg="add del mod ord">
          <ac:chgData name="geonho kim" userId="72bb0c01ed287e5c" providerId="LiveId" clId="{61332C16-5572-45B1-8346-BBC7BF2ADA78}" dt="2024-05-31T05:25:21.589" v="2079" actId="478"/>
          <ac:spMkLst>
            <pc:docMk/>
            <pc:sldMk cId="3994384338" sldId="307"/>
            <ac:spMk id="41" creationId="{F201397C-9589-5AF4-CB28-642AC5AD080F}"/>
          </ac:spMkLst>
        </pc:spChg>
        <pc:spChg chg="add del mod ord">
          <ac:chgData name="geonho kim" userId="72bb0c01ed287e5c" providerId="LiveId" clId="{61332C16-5572-45B1-8346-BBC7BF2ADA78}" dt="2024-05-31T05:34:14.066" v="2455" actId="478"/>
          <ac:spMkLst>
            <pc:docMk/>
            <pc:sldMk cId="3994384338" sldId="307"/>
            <ac:spMk id="42" creationId="{7667F1C7-F16E-E292-EF69-FE06C5130C29}"/>
          </ac:spMkLst>
        </pc:spChg>
        <pc:spChg chg="add mod ord">
          <ac:chgData name="geonho kim" userId="72bb0c01ed287e5c" providerId="LiveId" clId="{61332C16-5572-45B1-8346-BBC7BF2ADA78}" dt="2024-05-31T05:55:00.176" v="3320" actId="1076"/>
          <ac:spMkLst>
            <pc:docMk/>
            <pc:sldMk cId="3994384338" sldId="307"/>
            <ac:spMk id="43" creationId="{12E90D60-B7AE-1BF3-9735-AC40F08624EF}"/>
          </ac:spMkLst>
        </pc:spChg>
        <pc:spChg chg="add mod">
          <ac:chgData name="geonho kim" userId="72bb0c01ed287e5c" providerId="LiveId" clId="{61332C16-5572-45B1-8346-BBC7BF2ADA78}" dt="2024-05-31T06:24:50.951" v="3855" actId="1076"/>
          <ac:spMkLst>
            <pc:docMk/>
            <pc:sldMk cId="3994384338" sldId="307"/>
            <ac:spMk id="44" creationId="{E7B96203-B51C-1728-3761-F76ED0686B4D}"/>
          </ac:spMkLst>
        </pc:spChg>
        <pc:spChg chg="add del mod">
          <ac:chgData name="geonho kim" userId="72bb0c01ed287e5c" providerId="LiveId" clId="{61332C16-5572-45B1-8346-BBC7BF2ADA78}" dt="2024-05-31T05:46:05.520" v="2957" actId="20577"/>
          <ac:spMkLst>
            <pc:docMk/>
            <pc:sldMk cId="3994384338" sldId="307"/>
            <ac:spMk id="45" creationId="{BE667620-A705-0E6F-11F0-56DE75D40257}"/>
          </ac:spMkLst>
        </pc:spChg>
        <pc:grpChg chg="add mod">
          <ac:chgData name="geonho kim" userId="72bb0c01ed287e5c" providerId="LiveId" clId="{61332C16-5572-45B1-8346-BBC7BF2ADA78}" dt="2024-05-31T05:55:00.176" v="3320" actId="1076"/>
          <ac:grpSpMkLst>
            <pc:docMk/>
            <pc:sldMk cId="3994384338" sldId="307"/>
            <ac:grpSpMk id="39" creationId="{C6795818-2C89-F52F-1FAB-7FD9E8610E9C}"/>
          </ac:grpSpMkLst>
        </pc:grpChg>
        <pc:grpChg chg="add mod">
          <ac:chgData name="geonho kim" userId="72bb0c01ed287e5c" providerId="LiveId" clId="{61332C16-5572-45B1-8346-BBC7BF2ADA78}" dt="2024-05-31T06:24:48.559" v="3854" actId="1076"/>
          <ac:grpSpMkLst>
            <pc:docMk/>
            <pc:sldMk cId="3994384338" sldId="307"/>
            <ac:grpSpMk id="40" creationId="{3E3FB61A-EE66-2659-4C95-AC5979DEC092}"/>
          </ac:grpSpMkLst>
        </pc:grpChg>
        <pc:picChg chg="add del mod">
          <ac:chgData name="geonho kim" userId="72bb0c01ed287e5c" providerId="LiveId" clId="{61332C16-5572-45B1-8346-BBC7BF2ADA78}" dt="2024-05-31T04:04:54.942" v="1249" actId="478"/>
          <ac:picMkLst>
            <pc:docMk/>
            <pc:sldMk cId="3994384338" sldId="307"/>
            <ac:picMk id="9" creationId="{0632E8C7-CA17-85A4-2914-5132CFF52A17}"/>
          </ac:picMkLst>
        </pc:picChg>
        <pc:picChg chg="del mod">
          <ac:chgData name="geonho kim" userId="72bb0c01ed287e5c" providerId="LiveId" clId="{61332C16-5572-45B1-8346-BBC7BF2ADA78}" dt="2024-05-31T04:05:01.029" v="1251" actId="478"/>
          <ac:picMkLst>
            <pc:docMk/>
            <pc:sldMk cId="3994384338" sldId="307"/>
            <ac:picMk id="10" creationId="{84768A26-A548-79CA-70F9-EBB1CB0B0DD5}"/>
          </ac:picMkLst>
        </pc:picChg>
        <pc:picChg chg="del mod">
          <ac:chgData name="geonho kim" userId="72bb0c01ed287e5c" providerId="LiveId" clId="{61332C16-5572-45B1-8346-BBC7BF2ADA78}" dt="2024-05-31T03:59:25.651" v="1227" actId="478"/>
          <ac:picMkLst>
            <pc:docMk/>
            <pc:sldMk cId="3994384338" sldId="307"/>
            <ac:picMk id="11" creationId="{B866A10C-D0BD-F3E7-2C1E-32EB0908426C}"/>
          </ac:picMkLst>
        </pc:picChg>
        <pc:picChg chg="del">
          <ac:chgData name="geonho kim" userId="72bb0c01ed287e5c" providerId="LiveId" clId="{61332C16-5572-45B1-8346-BBC7BF2ADA78}" dt="2024-05-31T02:45:58.941" v="1216" actId="478"/>
          <ac:picMkLst>
            <pc:docMk/>
            <pc:sldMk cId="3994384338" sldId="307"/>
            <ac:picMk id="15" creationId="{DC5D40A8-EB9A-5C0B-7EFB-4CCC4B223C04}"/>
          </ac:picMkLst>
        </pc:picChg>
        <pc:picChg chg="add del mod">
          <ac:chgData name="geonho kim" userId="72bb0c01ed287e5c" providerId="LiveId" clId="{61332C16-5572-45B1-8346-BBC7BF2ADA78}" dt="2024-05-31T04:06:22.528" v="1266" actId="478"/>
          <ac:picMkLst>
            <pc:docMk/>
            <pc:sldMk cId="3994384338" sldId="307"/>
            <ac:picMk id="20" creationId="{2960CC1B-C1E3-62B8-BB6B-0C2E2B281E45}"/>
          </ac:picMkLst>
        </pc:picChg>
        <pc:picChg chg="add mod ord">
          <ac:chgData name="geonho kim" userId="72bb0c01ed287e5c" providerId="LiveId" clId="{61332C16-5572-45B1-8346-BBC7BF2ADA78}" dt="2024-05-31T05:24:59.342" v="2068" actId="164"/>
          <ac:picMkLst>
            <pc:docMk/>
            <pc:sldMk cId="3994384338" sldId="307"/>
            <ac:picMk id="25" creationId="{CF40F0CE-1CA3-E5B4-4E9C-348F26EE82BE}"/>
          </ac:picMkLst>
        </pc:picChg>
        <pc:picChg chg="add mod">
          <ac:chgData name="geonho kim" userId="72bb0c01ed287e5c" providerId="LiveId" clId="{61332C16-5572-45B1-8346-BBC7BF2ADA78}" dt="2024-05-31T05:24:58.346" v="2067" actId="164"/>
          <ac:picMkLst>
            <pc:docMk/>
            <pc:sldMk cId="3994384338" sldId="307"/>
            <ac:picMk id="27" creationId="{CDF83EC0-8BCA-6AF4-B26A-9732E3F1DC93}"/>
          </ac:picMkLst>
        </pc:picChg>
        <pc:picChg chg="add del mod">
          <ac:chgData name="geonho kim" userId="72bb0c01ed287e5c" providerId="LiveId" clId="{61332C16-5572-45B1-8346-BBC7BF2ADA78}" dt="2024-05-31T04:03:55.077" v="1234" actId="478"/>
          <ac:picMkLst>
            <pc:docMk/>
            <pc:sldMk cId="3994384338" sldId="307"/>
            <ac:picMk id="1026" creationId="{1125E874-A743-CEB4-4486-036FE5EDCD58}"/>
          </ac:picMkLst>
        </pc:picChg>
        <pc:picChg chg="add del mod">
          <ac:chgData name="geonho kim" userId="72bb0c01ed287e5c" providerId="LiveId" clId="{61332C16-5572-45B1-8346-BBC7BF2ADA78}" dt="2024-05-31T04:06:00.076" v="1260" actId="478"/>
          <ac:picMkLst>
            <pc:docMk/>
            <pc:sldMk cId="3994384338" sldId="307"/>
            <ac:picMk id="1028" creationId="{47284BDB-822F-A8AC-D08C-1E53A1EFAA25}"/>
          </ac:picMkLst>
        </pc:picChg>
        <pc:picChg chg="add del mod">
          <ac:chgData name="geonho kim" userId="72bb0c01ed287e5c" providerId="LiveId" clId="{61332C16-5572-45B1-8346-BBC7BF2ADA78}" dt="2024-05-31T05:24:40.248" v="2060" actId="478"/>
          <ac:picMkLst>
            <pc:docMk/>
            <pc:sldMk cId="3994384338" sldId="307"/>
            <ac:picMk id="1030" creationId="{6C31EBB3-8382-74F5-1AC7-1A02261FC325}"/>
          </ac:picMkLst>
        </pc:picChg>
      </pc:sldChg>
      <pc:sldChg chg="addSp delSp modSp add mod">
        <pc:chgData name="geonho kim" userId="72bb0c01ed287e5c" providerId="LiveId" clId="{61332C16-5572-45B1-8346-BBC7BF2ADA78}" dt="2024-05-31T07:54:47.740" v="5158" actId="20577"/>
        <pc:sldMkLst>
          <pc:docMk/>
          <pc:sldMk cId="3614721448" sldId="308"/>
        </pc:sldMkLst>
        <pc:spChg chg="add del">
          <ac:chgData name="geonho kim" userId="72bb0c01ed287e5c" providerId="LiveId" clId="{61332C16-5572-45B1-8346-BBC7BF2ADA78}" dt="2024-05-31T04:11:40.356" v="1344" actId="22"/>
          <ac:spMkLst>
            <pc:docMk/>
            <pc:sldMk cId="3614721448" sldId="308"/>
            <ac:spMk id="3" creationId="{85385811-85CE-95E1-FFC3-3497E4D8362F}"/>
          </ac:spMkLst>
        </pc:spChg>
        <pc:spChg chg="mod">
          <ac:chgData name="geonho kim" userId="72bb0c01ed287e5c" providerId="LiveId" clId="{61332C16-5572-45B1-8346-BBC7BF2ADA78}" dt="2024-05-31T07:17:00.625" v="4035" actId="207"/>
          <ac:spMkLst>
            <pc:docMk/>
            <pc:sldMk cId="3614721448" sldId="308"/>
            <ac:spMk id="4" creationId="{000B230A-D950-B595-C1D1-1EFFD412CBB5}"/>
          </ac:spMkLst>
        </pc:spChg>
        <pc:spChg chg="mod">
          <ac:chgData name="geonho kim" userId="72bb0c01ed287e5c" providerId="LiveId" clId="{61332C16-5572-45B1-8346-BBC7BF2ADA78}" dt="2024-05-31T07:17:56.117" v="4039" actId="208"/>
          <ac:spMkLst>
            <pc:docMk/>
            <pc:sldMk cId="3614721448" sldId="308"/>
            <ac:spMk id="5" creationId="{C2B59BA0-EC35-5AA1-8A3E-879A27F48C58}"/>
          </ac:spMkLst>
        </pc:spChg>
        <pc:spChg chg="mod">
          <ac:chgData name="geonho kim" userId="72bb0c01ed287e5c" providerId="LiveId" clId="{61332C16-5572-45B1-8346-BBC7BF2ADA78}" dt="2024-05-31T07:54:47.740" v="5158" actId="20577"/>
          <ac:spMkLst>
            <pc:docMk/>
            <pc:sldMk cId="3614721448" sldId="308"/>
            <ac:spMk id="6" creationId="{B7B745F3-3429-A0E6-1C27-18BD45CBD83A}"/>
          </ac:spMkLst>
        </pc:spChg>
        <pc:spChg chg="mod">
          <ac:chgData name="geonho kim" userId="72bb0c01ed287e5c" providerId="LiveId" clId="{61332C16-5572-45B1-8346-BBC7BF2ADA78}" dt="2024-05-31T07:26:51.197" v="4175" actId="403"/>
          <ac:spMkLst>
            <pc:docMk/>
            <pc:sldMk cId="3614721448" sldId="308"/>
            <ac:spMk id="7" creationId="{02AA24F2-F0A0-B201-9996-A319BBF68F0B}"/>
          </ac:spMkLst>
        </pc:spChg>
        <pc:spChg chg="del">
          <ac:chgData name="geonho kim" userId="72bb0c01ed287e5c" providerId="LiveId" clId="{61332C16-5572-45B1-8346-BBC7BF2ADA78}" dt="2024-05-31T04:12:42.461" v="1359" actId="478"/>
          <ac:spMkLst>
            <pc:docMk/>
            <pc:sldMk cId="3614721448" sldId="308"/>
            <ac:spMk id="8" creationId="{C1CFD5C0-D790-88C7-37EA-8324A697B5D5}"/>
          </ac:spMkLst>
        </pc:spChg>
        <pc:spChg chg="add del">
          <ac:chgData name="geonho kim" userId="72bb0c01ed287e5c" providerId="LiveId" clId="{61332C16-5572-45B1-8346-BBC7BF2ADA78}" dt="2024-05-31T04:14:15.342" v="1382" actId="22"/>
          <ac:spMkLst>
            <pc:docMk/>
            <pc:sldMk cId="3614721448" sldId="308"/>
            <ac:spMk id="11" creationId="{82D05E3F-38D9-69F7-E8E0-69E699689875}"/>
          </ac:spMkLst>
        </pc:spChg>
        <pc:spChg chg="mod">
          <ac:chgData name="geonho kim" userId="72bb0c01ed287e5c" providerId="LiveId" clId="{61332C16-5572-45B1-8346-BBC7BF2ADA78}" dt="2024-05-31T07:17:48.057" v="4038" actId="208"/>
          <ac:spMkLst>
            <pc:docMk/>
            <pc:sldMk cId="3614721448" sldId="308"/>
            <ac:spMk id="19" creationId="{32B643ED-26E4-EE8A-90ED-92FB0716ECD9}"/>
          </ac:spMkLst>
        </pc:spChg>
        <pc:spChg chg="del">
          <ac:chgData name="geonho kim" userId="72bb0c01ed287e5c" providerId="LiveId" clId="{61332C16-5572-45B1-8346-BBC7BF2ADA78}" dt="2024-05-31T05:54:50.709" v="3319" actId="478"/>
          <ac:spMkLst>
            <pc:docMk/>
            <pc:sldMk cId="3614721448" sldId="308"/>
            <ac:spMk id="22" creationId="{7EE4D6FC-BAE1-8019-72EF-8D902AAA0E41}"/>
          </ac:spMkLst>
        </pc:spChg>
        <pc:spChg chg="mod">
          <ac:chgData name="geonho kim" userId="72bb0c01ed287e5c" providerId="LiveId" clId="{61332C16-5572-45B1-8346-BBC7BF2ADA78}" dt="2024-05-31T04:15:37.180" v="1404" actId="1076"/>
          <ac:spMkLst>
            <pc:docMk/>
            <pc:sldMk cId="3614721448" sldId="308"/>
            <ac:spMk id="23" creationId="{F0713C0E-443C-403A-C94E-ACBAD019A85F}"/>
          </ac:spMkLst>
        </pc:spChg>
        <pc:spChg chg="del">
          <ac:chgData name="geonho kim" userId="72bb0c01ed287e5c" providerId="LiveId" clId="{61332C16-5572-45B1-8346-BBC7BF2ADA78}" dt="2024-05-31T04:12:42.461" v="1359" actId="478"/>
          <ac:spMkLst>
            <pc:docMk/>
            <pc:sldMk cId="3614721448" sldId="308"/>
            <ac:spMk id="30" creationId="{D44FA4E3-B375-8BF5-1AEF-FD9BC46B32B0}"/>
          </ac:spMkLst>
        </pc:spChg>
        <pc:spChg chg="mod">
          <ac:chgData name="geonho kim" userId="72bb0c01ed287e5c" providerId="LiveId" clId="{61332C16-5572-45B1-8346-BBC7BF2ADA78}" dt="2024-05-31T04:15:40.823" v="1405" actId="1076"/>
          <ac:spMkLst>
            <pc:docMk/>
            <pc:sldMk cId="3614721448" sldId="308"/>
            <ac:spMk id="31" creationId="{BFD864AD-B428-C307-7D29-FFD524952F09}"/>
          </ac:spMkLst>
        </pc:spChg>
        <pc:picChg chg="add mod">
          <ac:chgData name="geonho kim" userId="72bb0c01ed287e5c" providerId="LiveId" clId="{61332C16-5572-45B1-8346-BBC7BF2ADA78}" dt="2024-05-31T04:15:40.823" v="1405" actId="1076"/>
          <ac:picMkLst>
            <pc:docMk/>
            <pc:sldMk cId="3614721448" sldId="308"/>
            <ac:picMk id="9" creationId="{EA09121A-9BBD-CD35-0422-9EDAEDE885CF}"/>
          </ac:picMkLst>
        </pc:picChg>
        <pc:picChg chg="add mod">
          <ac:chgData name="geonho kim" userId="72bb0c01ed287e5c" providerId="LiveId" clId="{61332C16-5572-45B1-8346-BBC7BF2ADA78}" dt="2024-05-31T04:15:37.180" v="1404" actId="1076"/>
          <ac:picMkLst>
            <pc:docMk/>
            <pc:sldMk cId="3614721448" sldId="308"/>
            <ac:picMk id="12" creationId="{12BAC1AF-0F66-2B9E-4B73-0F6758519367}"/>
          </ac:picMkLst>
        </pc:picChg>
        <pc:picChg chg="del">
          <ac:chgData name="geonho kim" userId="72bb0c01ed287e5c" providerId="LiveId" clId="{61332C16-5572-45B1-8346-BBC7BF2ADA78}" dt="2024-05-31T04:12:03.360" v="1354" actId="478"/>
          <ac:picMkLst>
            <pc:docMk/>
            <pc:sldMk cId="3614721448" sldId="308"/>
            <ac:picMk id="25" creationId="{CF40F0CE-1CA3-E5B4-4E9C-348F26EE82BE}"/>
          </ac:picMkLst>
        </pc:picChg>
        <pc:picChg chg="del">
          <ac:chgData name="geonho kim" userId="72bb0c01ed287e5c" providerId="LiveId" clId="{61332C16-5572-45B1-8346-BBC7BF2ADA78}" dt="2024-05-31T04:12:42.461" v="1359" actId="478"/>
          <ac:picMkLst>
            <pc:docMk/>
            <pc:sldMk cId="3614721448" sldId="308"/>
            <ac:picMk id="27" creationId="{CDF83EC0-8BCA-6AF4-B26A-9732E3F1DC93}"/>
          </ac:picMkLst>
        </pc:picChg>
        <pc:picChg chg="add del mod">
          <ac:chgData name="geonho kim" userId="72bb0c01ed287e5c" providerId="LiveId" clId="{61332C16-5572-45B1-8346-BBC7BF2ADA78}" dt="2024-05-31T04:14:37.742" v="1392" actId="478"/>
          <ac:picMkLst>
            <pc:docMk/>
            <pc:sldMk cId="3614721448" sldId="308"/>
            <ac:picMk id="1030" creationId="{6C31EBB3-8382-74F5-1AC7-1A02261FC325}"/>
          </ac:picMkLst>
        </pc:picChg>
        <pc:picChg chg="add del mod">
          <ac:chgData name="geonho kim" userId="72bb0c01ed287e5c" providerId="LiveId" clId="{61332C16-5572-45B1-8346-BBC7BF2ADA78}" dt="2024-05-31T04:11:27.990" v="1342" actId="478"/>
          <ac:picMkLst>
            <pc:docMk/>
            <pc:sldMk cId="3614721448" sldId="308"/>
            <ac:picMk id="2050" creationId="{6E1DD380-59AC-98C6-1612-34198F8294E9}"/>
          </ac:picMkLst>
        </pc:picChg>
        <pc:picChg chg="add del mod">
          <ac:chgData name="geonho kim" userId="72bb0c01ed287e5c" providerId="LiveId" clId="{61332C16-5572-45B1-8346-BBC7BF2ADA78}" dt="2024-05-31T04:12:02.284" v="1353" actId="21"/>
          <ac:picMkLst>
            <pc:docMk/>
            <pc:sldMk cId="3614721448" sldId="308"/>
            <ac:picMk id="2052" creationId="{EA09121A-9BBD-CD35-0422-9EDAEDE885CF}"/>
          </ac:picMkLst>
        </pc:picChg>
        <pc:picChg chg="add del mod">
          <ac:chgData name="geonho kim" userId="72bb0c01ed287e5c" providerId="LiveId" clId="{61332C16-5572-45B1-8346-BBC7BF2ADA78}" dt="2024-05-31T04:14:36.748" v="1391" actId="21"/>
          <ac:picMkLst>
            <pc:docMk/>
            <pc:sldMk cId="3614721448" sldId="308"/>
            <ac:picMk id="2054" creationId="{12BAC1AF-0F66-2B9E-4B73-0F6758519367}"/>
          </ac:picMkLst>
        </pc:picChg>
      </pc:sldChg>
      <pc:sldChg chg="delSp modSp add del mod">
        <pc:chgData name="geonho kim" userId="72bb0c01ed287e5c" providerId="LiveId" clId="{61332C16-5572-45B1-8346-BBC7BF2ADA78}" dt="2024-05-31T06:06:31.675" v="3661" actId="47"/>
        <pc:sldMkLst>
          <pc:docMk/>
          <pc:sldMk cId="1051176614" sldId="309"/>
        </pc:sldMkLst>
        <pc:spChg chg="mod">
          <ac:chgData name="geonho kim" userId="72bb0c01ed287e5c" providerId="LiveId" clId="{61332C16-5572-45B1-8346-BBC7BF2ADA78}" dt="2024-05-31T04:29:49.546" v="1452"/>
          <ac:spMkLst>
            <pc:docMk/>
            <pc:sldMk cId="1051176614" sldId="309"/>
            <ac:spMk id="5" creationId="{C0B5EBCD-5564-A157-FE92-2DFD9C045B42}"/>
          </ac:spMkLst>
        </pc:spChg>
        <pc:spChg chg="del">
          <ac:chgData name="geonho kim" userId="72bb0c01ed287e5c" providerId="LiveId" clId="{61332C16-5572-45B1-8346-BBC7BF2ADA78}" dt="2024-05-31T04:35:35.494" v="1465" actId="478"/>
          <ac:spMkLst>
            <pc:docMk/>
            <pc:sldMk cId="1051176614" sldId="309"/>
            <ac:spMk id="8" creationId="{AF6BAE29-5178-C61D-7F7D-B1EB637AF84A}"/>
          </ac:spMkLst>
        </pc:spChg>
        <pc:spChg chg="del">
          <ac:chgData name="geonho kim" userId="72bb0c01ed287e5c" providerId="LiveId" clId="{61332C16-5572-45B1-8346-BBC7BF2ADA78}" dt="2024-05-31T04:35:34.823" v="1464" actId="478"/>
          <ac:spMkLst>
            <pc:docMk/>
            <pc:sldMk cId="1051176614" sldId="309"/>
            <ac:spMk id="20" creationId="{A08DAECF-E04C-5D0F-711B-04F5DACCCBC9}"/>
          </ac:spMkLst>
        </pc:spChg>
        <pc:spChg chg="mod">
          <ac:chgData name="geonho kim" userId="72bb0c01ed287e5c" providerId="LiveId" clId="{61332C16-5572-45B1-8346-BBC7BF2ADA78}" dt="2024-05-31T04:35:38.059" v="1466" actId="1076"/>
          <ac:spMkLst>
            <pc:docMk/>
            <pc:sldMk cId="1051176614" sldId="309"/>
            <ac:spMk id="23" creationId="{E56EC84B-BF39-6E6B-D535-043F42C9883C}"/>
          </ac:spMkLst>
        </pc:spChg>
        <pc:spChg chg="mod">
          <ac:chgData name="geonho kim" userId="72bb0c01ed287e5c" providerId="LiveId" clId="{61332C16-5572-45B1-8346-BBC7BF2ADA78}" dt="2024-05-31T04:35:30.308" v="1461"/>
          <ac:spMkLst>
            <pc:docMk/>
            <pc:sldMk cId="1051176614" sldId="309"/>
            <ac:spMk id="26" creationId="{71138C67-1579-3D44-29B9-7DE29A11EEC1}"/>
          </ac:spMkLst>
        </pc:spChg>
        <pc:spChg chg="mod">
          <ac:chgData name="geonho kim" userId="72bb0c01ed287e5c" providerId="LiveId" clId="{61332C16-5572-45B1-8346-BBC7BF2ADA78}" dt="2024-05-31T04:35:38.059" v="1466" actId="1076"/>
          <ac:spMkLst>
            <pc:docMk/>
            <pc:sldMk cId="1051176614" sldId="309"/>
            <ac:spMk id="28" creationId="{7B2AFC68-2494-86D3-536E-18E1B204E1DD}"/>
          </ac:spMkLst>
        </pc:spChg>
        <pc:spChg chg="del">
          <ac:chgData name="geonho kim" userId="72bb0c01ed287e5c" providerId="LiveId" clId="{61332C16-5572-45B1-8346-BBC7BF2ADA78}" dt="2024-05-31T04:35:33.305" v="1463" actId="478"/>
          <ac:spMkLst>
            <pc:docMk/>
            <pc:sldMk cId="1051176614" sldId="309"/>
            <ac:spMk id="29" creationId="{3700D95A-9D30-C8E9-4D04-B77A391DE7F3}"/>
          </ac:spMkLst>
        </pc:spChg>
        <pc:spChg chg="mod">
          <ac:chgData name="geonho kim" userId="72bb0c01ed287e5c" providerId="LiveId" clId="{61332C16-5572-45B1-8346-BBC7BF2ADA78}" dt="2024-05-31T04:35:38.059" v="1466" actId="1076"/>
          <ac:spMkLst>
            <pc:docMk/>
            <pc:sldMk cId="1051176614" sldId="309"/>
            <ac:spMk id="30" creationId="{8805D225-EBD6-B02D-0D7A-236C3DE497CA}"/>
          </ac:spMkLst>
        </pc:spChg>
        <pc:spChg chg="del">
          <ac:chgData name="geonho kim" userId="72bb0c01ed287e5c" providerId="LiveId" clId="{61332C16-5572-45B1-8346-BBC7BF2ADA78}" dt="2024-05-31T04:35:32.582" v="1462" actId="478"/>
          <ac:spMkLst>
            <pc:docMk/>
            <pc:sldMk cId="1051176614" sldId="309"/>
            <ac:spMk id="31" creationId="{4BB992A3-DBB2-7DB7-EBEB-4658872AE416}"/>
          </ac:spMkLst>
        </pc:spChg>
        <pc:picChg chg="del">
          <ac:chgData name="geonho kim" userId="72bb0c01ed287e5c" providerId="LiveId" clId="{61332C16-5572-45B1-8346-BBC7BF2ADA78}" dt="2024-05-31T04:35:26.813" v="1454" actId="478"/>
          <ac:picMkLst>
            <pc:docMk/>
            <pc:sldMk cId="1051176614" sldId="309"/>
            <ac:picMk id="7" creationId="{F5E90660-D626-5350-FB4C-ACFCDE0308E4}"/>
          </ac:picMkLst>
        </pc:picChg>
      </pc:sldChg>
      <pc:sldChg chg="addSp delSp modSp add mod">
        <pc:chgData name="geonho kim" userId="72bb0c01ed287e5c" providerId="LiveId" clId="{61332C16-5572-45B1-8346-BBC7BF2ADA78}" dt="2024-05-31T07:55:30.205" v="5197" actId="478"/>
        <pc:sldMkLst>
          <pc:docMk/>
          <pc:sldMk cId="2610466313" sldId="309"/>
        </pc:sldMkLst>
        <pc:spChg chg="del">
          <ac:chgData name="geonho kim" userId="72bb0c01ed287e5c" providerId="LiveId" clId="{61332C16-5572-45B1-8346-BBC7BF2ADA78}" dt="2024-05-31T07:55:20.922" v="5178" actId="478"/>
          <ac:spMkLst>
            <pc:docMk/>
            <pc:sldMk cId="2610466313" sldId="309"/>
            <ac:spMk id="2" creationId="{8C9D93F4-04A7-4BEE-229B-A8E8E7BFF97B}"/>
          </ac:spMkLst>
        </pc:spChg>
        <pc:spChg chg="del">
          <ac:chgData name="geonho kim" userId="72bb0c01ed287e5c" providerId="LiveId" clId="{61332C16-5572-45B1-8346-BBC7BF2ADA78}" dt="2024-05-31T07:55:20.922" v="5178" actId="478"/>
          <ac:spMkLst>
            <pc:docMk/>
            <pc:sldMk cId="2610466313" sldId="309"/>
            <ac:spMk id="3" creationId="{0AC9F8BD-CF96-0A97-B0F7-C2EB6531E663}"/>
          </ac:spMkLst>
        </pc:spChg>
        <pc:spChg chg="del">
          <ac:chgData name="geonho kim" userId="72bb0c01ed287e5c" providerId="LiveId" clId="{61332C16-5572-45B1-8346-BBC7BF2ADA78}" dt="2024-05-31T07:55:20.922" v="5178" actId="478"/>
          <ac:spMkLst>
            <pc:docMk/>
            <pc:sldMk cId="2610466313" sldId="309"/>
            <ac:spMk id="4" creationId="{7CF7DBD7-E3CE-166E-A963-29AF93DB0567}"/>
          </ac:spMkLst>
        </pc:spChg>
        <pc:spChg chg="add del mod">
          <ac:chgData name="geonho kim" userId="72bb0c01ed287e5c" providerId="LiveId" clId="{61332C16-5572-45B1-8346-BBC7BF2ADA78}" dt="2024-05-31T07:55:30.205" v="5197" actId="478"/>
          <ac:spMkLst>
            <pc:docMk/>
            <pc:sldMk cId="2610466313" sldId="309"/>
            <ac:spMk id="6" creationId="{095405A3-C59C-F0EF-3577-747A82CF8331}"/>
          </ac:spMkLst>
        </pc:spChg>
        <pc:spChg chg="add mod">
          <ac:chgData name="geonho kim" userId="72bb0c01ed287e5c" providerId="LiveId" clId="{61332C16-5572-45B1-8346-BBC7BF2ADA78}" dt="2024-05-31T07:55:24.357" v="5180"/>
          <ac:spMkLst>
            <pc:docMk/>
            <pc:sldMk cId="2610466313" sldId="309"/>
            <ac:spMk id="7" creationId="{D267EA84-845A-6C98-2BD2-E83AB82FD3B4}"/>
          </ac:spMkLst>
        </pc:spChg>
        <pc:spChg chg="add mod">
          <ac:chgData name="geonho kim" userId="72bb0c01ed287e5c" providerId="LiveId" clId="{61332C16-5572-45B1-8346-BBC7BF2ADA78}" dt="2024-05-31T07:55:24.357" v="5180"/>
          <ac:spMkLst>
            <pc:docMk/>
            <pc:sldMk cId="2610466313" sldId="309"/>
            <ac:spMk id="9" creationId="{38C99337-017D-1E2B-0E90-2E96636AAA06}"/>
          </ac:spMkLst>
        </pc:spChg>
        <pc:spChg chg="add mod">
          <ac:chgData name="geonho kim" userId="72bb0c01ed287e5c" providerId="LiveId" clId="{61332C16-5572-45B1-8346-BBC7BF2ADA78}" dt="2024-05-31T07:55:28.192" v="5196" actId="20577"/>
          <ac:spMkLst>
            <pc:docMk/>
            <pc:sldMk cId="2610466313" sldId="309"/>
            <ac:spMk id="10" creationId="{C5754980-0A4B-28D4-0645-2ABFCB47F410}"/>
          </ac:spMkLst>
        </pc:spChg>
        <pc:spChg chg="del">
          <ac:chgData name="geonho kim" userId="72bb0c01ed287e5c" providerId="LiveId" clId="{61332C16-5572-45B1-8346-BBC7BF2ADA78}" dt="2024-05-31T07:55:20.922" v="5178" actId="478"/>
          <ac:spMkLst>
            <pc:docMk/>
            <pc:sldMk cId="2610466313" sldId="309"/>
            <ac:spMk id="12" creationId="{4C6AE72B-E02C-66B8-8278-17CA07A1DE2A}"/>
          </ac:spMkLst>
        </pc:spChg>
      </pc:sldChg>
      <pc:sldChg chg="addSp delSp modSp add mod">
        <pc:chgData name="geonho kim" userId="72bb0c01ed287e5c" providerId="LiveId" clId="{61332C16-5572-45B1-8346-BBC7BF2ADA78}" dt="2024-05-31T11:58:05.640" v="5707" actId="14100"/>
        <pc:sldMkLst>
          <pc:docMk/>
          <pc:sldMk cId="3989193424" sldId="310"/>
        </pc:sldMkLst>
        <pc:spChg chg="mod">
          <ac:chgData name="geonho kim" userId="72bb0c01ed287e5c" providerId="LiveId" clId="{61332C16-5572-45B1-8346-BBC7BF2ADA78}" dt="2024-05-31T07:16:57.106" v="4034" actId="207"/>
          <ac:spMkLst>
            <pc:docMk/>
            <pc:sldMk cId="3989193424" sldId="310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07:42:02.221" v="4324" actId="20577"/>
          <ac:spMkLst>
            <pc:docMk/>
            <pc:sldMk cId="3989193424" sldId="310"/>
            <ac:spMk id="3" creationId="{68A721A3-5D9B-A549-DF5D-D0547EE5B424}"/>
          </ac:spMkLst>
        </pc:spChg>
        <pc:spChg chg="add del mod">
          <ac:chgData name="geonho kim" userId="72bb0c01ed287e5c" providerId="LiveId" clId="{61332C16-5572-45B1-8346-BBC7BF2ADA78}" dt="2024-05-31T04:37:32.532" v="1492" actId="21"/>
          <ac:spMkLst>
            <pc:docMk/>
            <pc:sldMk cId="3989193424" sldId="310"/>
            <ac:spMk id="4" creationId="{D764F40C-DF95-07A1-7167-DD2C6F9F0919}"/>
          </ac:spMkLst>
        </pc:spChg>
        <pc:spChg chg="mod">
          <ac:chgData name="geonho kim" userId="72bb0c01ed287e5c" providerId="LiveId" clId="{61332C16-5572-45B1-8346-BBC7BF2ADA78}" dt="2024-05-31T10:17:55.423" v="5297"/>
          <ac:spMkLst>
            <pc:docMk/>
            <pc:sldMk cId="3989193424" sldId="310"/>
            <ac:spMk id="5" creationId="{C0B5EBCD-5564-A157-FE92-2DFD9C045B42}"/>
          </ac:spMkLst>
        </pc:spChg>
        <pc:spChg chg="add mod">
          <ac:chgData name="geonho kim" userId="72bb0c01ed287e5c" providerId="LiveId" clId="{61332C16-5572-45B1-8346-BBC7BF2ADA78}" dt="2024-05-31T11:58:02.391" v="5706" actId="1076"/>
          <ac:spMkLst>
            <pc:docMk/>
            <pc:sldMk cId="3989193424" sldId="310"/>
            <ac:spMk id="6" creationId="{D764F40C-DF95-07A1-7167-DD2C6F9F0919}"/>
          </ac:spMkLst>
        </pc:spChg>
        <pc:spChg chg="add mod or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9" creationId="{96134685-A382-23F3-981B-075DC8A902C6}"/>
          </ac:spMkLst>
        </pc:spChg>
        <pc:spChg chg="add mo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10" creationId="{2905EC19-5C9A-6EEA-FAFF-CE9525DD62D2}"/>
          </ac:spMkLst>
        </pc:spChg>
        <pc:spChg chg="add mo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11" creationId="{D92B45C5-027E-876C-EFF9-8246E9C4E004}"/>
          </ac:spMkLst>
        </pc:spChg>
        <pc:spChg chg="add mo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12" creationId="{55E68246-4E2A-92F8-C5A9-4E5AC50E7838}"/>
          </ac:spMkLst>
        </pc:spChg>
        <pc:spChg chg="add mo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13" creationId="{1B6C194F-ACD6-886E-375C-A9DBC4745C27}"/>
          </ac:spMkLst>
        </pc:spChg>
        <pc:spChg chg="add mo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14" creationId="{6CA983FD-35FD-16F3-868B-FD29F9593A31}"/>
          </ac:spMkLst>
        </pc:spChg>
        <pc:spChg chg="add mo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15" creationId="{237419FB-4E43-453B-E44E-EE4E9B89556D}"/>
          </ac:spMkLst>
        </pc:spChg>
        <pc:spChg chg="add mo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16" creationId="{3A9E9C04-4DCD-5021-2EDB-4037506DA32A}"/>
          </ac:spMkLst>
        </pc:spChg>
        <pc:spChg chg="add mo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17" creationId="{5CEC6A27-C9EE-B8AC-DF99-7B5E2383CF54}"/>
          </ac:spMkLst>
        </pc:spChg>
        <pc:spChg chg="add mo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18" creationId="{3B707CC1-B034-0B44-D4A8-A641B3941E2A}"/>
          </ac:spMkLst>
        </pc:spChg>
        <pc:spChg chg="add mo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19" creationId="{18E7A32D-9D37-A671-B8FE-43A8AF3FF723}"/>
          </ac:spMkLst>
        </pc:spChg>
        <pc:spChg chg="mod">
          <ac:chgData name="geonho kim" userId="72bb0c01ed287e5c" providerId="LiveId" clId="{61332C16-5572-45B1-8346-BBC7BF2ADA78}" dt="2024-05-31T11:57:35.744" v="5694" actId="14100"/>
          <ac:spMkLst>
            <pc:docMk/>
            <pc:sldMk cId="3989193424" sldId="310"/>
            <ac:spMk id="22" creationId="{6F9F86CB-A042-4117-C176-7760365E0CD6}"/>
          </ac:spMkLst>
        </pc:spChg>
        <pc:spChg chg="mod ord">
          <ac:chgData name="geonho kim" userId="72bb0c01ed287e5c" providerId="LiveId" clId="{61332C16-5572-45B1-8346-BBC7BF2ADA78}" dt="2024-05-31T10:19:12.065" v="5309" actId="1076"/>
          <ac:spMkLst>
            <pc:docMk/>
            <pc:sldMk cId="3989193424" sldId="310"/>
            <ac:spMk id="23" creationId="{E56EC84B-BF39-6E6B-D535-043F42C9883C}"/>
          </ac:spMkLst>
        </pc:spChg>
        <pc:spChg chg="mod">
          <ac:chgData name="geonho kim" userId="72bb0c01ed287e5c" providerId="LiveId" clId="{61332C16-5572-45B1-8346-BBC7BF2ADA78}" dt="2024-05-31T11:58:05.640" v="5707" actId="14100"/>
          <ac:spMkLst>
            <pc:docMk/>
            <pc:sldMk cId="3989193424" sldId="310"/>
            <ac:spMk id="24" creationId="{E6AD84B6-98D9-40C7-DEC8-D5B4BE8AF458}"/>
          </ac:spMkLst>
        </pc:spChg>
        <pc:spChg chg="del mod">
          <ac:chgData name="geonho kim" userId="72bb0c01ed287e5c" providerId="LiveId" clId="{61332C16-5572-45B1-8346-BBC7BF2ADA78}" dt="2024-05-31T04:37:34.049" v="1493" actId="478"/>
          <ac:spMkLst>
            <pc:docMk/>
            <pc:sldMk cId="3989193424" sldId="310"/>
            <ac:spMk id="26" creationId="{71138C67-1579-3D44-29B9-7DE29A11EEC1}"/>
          </ac:spMkLst>
        </pc:spChg>
        <pc:spChg chg="del mod">
          <ac:chgData name="geonho kim" userId="72bb0c01ed287e5c" providerId="LiveId" clId="{61332C16-5572-45B1-8346-BBC7BF2ADA78}" dt="2024-05-31T07:20:11.790" v="4096" actId="478"/>
          <ac:spMkLst>
            <pc:docMk/>
            <pc:sldMk cId="3989193424" sldId="310"/>
            <ac:spMk id="28" creationId="{7B2AFC68-2494-86D3-536E-18E1B204E1DD}"/>
          </ac:spMkLst>
        </pc:spChg>
        <pc:spChg chg="del mod">
          <ac:chgData name="geonho kim" userId="72bb0c01ed287e5c" providerId="LiveId" clId="{61332C16-5572-45B1-8346-BBC7BF2ADA78}" dt="2024-05-31T07:20:13.291" v="4097" actId="478"/>
          <ac:spMkLst>
            <pc:docMk/>
            <pc:sldMk cId="3989193424" sldId="310"/>
            <ac:spMk id="30" creationId="{8805D225-EBD6-B02D-0D7A-236C3DE497CA}"/>
          </ac:spMkLst>
        </pc:spChg>
        <pc:picChg chg="add mod">
          <ac:chgData name="geonho kim" userId="72bb0c01ed287e5c" providerId="LiveId" clId="{61332C16-5572-45B1-8346-BBC7BF2ADA78}" dt="2024-05-31T11:57:58.007" v="5705" actId="1076"/>
          <ac:picMkLst>
            <pc:docMk/>
            <pc:sldMk cId="3989193424" sldId="310"/>
            <ac:picMk id="8" creationId="{0741F243-D318-A4FB-49E8-8442B997C54C}"/>
          </ac:picMkLst>
        </pc:picChg>
      </pc:sldChg>
      <pc:sldChg chg="addSp delSp modSp add mod">
        <pc:chgData name="geonho kim" userId="72bb0c01ed287e5c" providerId="LiveId" clId="{61332C16-5572-45B1-8346-BBC7BF2ADA78}" dt="2024-05-31T08:50:20.209" v="5251" actId="403"/>
        <pc:sldMkLst>
          <pc:docMk/>
          <pc:sldMk cId="759493008" sldId="311"/>
        </pc:sldMkLst>
        <pc:spChg chg="add del mod ord">
          <ac:chgData name="geonho kim" userId="72bb0c01ed287e5c" providerId="LiveId" clId="{61332C16-5572-45B1-8346-BBC7BF2ADA78}" dt="2024-05-31T05:35:07.244" v="2479" actId="478"/>
          <ac:spMkLst>
            <pc:docMk/>
            <pc:sldMk cId="759493008" sldId="311"/>
            <ac:spMk id="2" creationId="{C75633A6-A4AF-02CF-76D7-D4FAFDDD1C2A}"/>
          </ac:spMkLst>
        </pc:spChg>
        <pc:spChg chg="mod">
          <ac:chgData name="geonho kim" userId="72bb0c01ed287e5c" providerId="LiveId" clId="{61332C16-5572-45B1-8346-BBC7BF2ADA78}" dt="2024-05-31T07:17:07.484" v="4037" actId="207"/>
          <ac:spMkLst>
            <pc:docMk/>
            <pc:sldMk cId="759493008" sldId="311"/>
            <ac:spMk id="4" creationId="{000B230A-D950-B595-C1D1-1EFFD412CBB5}"/>
          </ac:spMkLst>
        </pc:spChg>
        <pc:spChg chg="mod">
          <ac:chgData name="geonho kim" userId="72bb0c01ed287e5c" providerId="LiveId" clId="{61332C16-5572-45B1-8346-BBC7BF2ADA78}" dt="2024-05-31T07:54:41.549" v="5153" actId="20577"/>
          <ac:spMkLst>
            <pc:docMk/>
            <pc:sldMk cId="759493008" sldId="311"/>
            <ac:spMk id="6" creationId="{B7B745F3-3429-A0E6-1C27-18BD45CBD83A}"/>
          </ac:spMkLst>
        </pc:spChg>
        <pc:spChg chg="mod">
          <ac:chgData name="geonho kim" userId="72bb0c01ed287e5c" providerId="LiveId" clId="{61332C16-5572-45B1-8346-BBC7BF2ADA78}" dt="2024-05-31T08:50:20.209" v="5251" actId="403"/>
          <ac:spMkLst>
            <pc:docMk/>
            <pc:sldMk cId="759493008" sldId="311"/>
            <ac:spMk id="7" creationId="{02AA24F2-F0A0-B201-9996-A319BBF68F0B}"/>
          </ac:spMkLst>
        </pc:spChg>
        <pc:spChg chg="add mod ord">
          <ac:chgData name="geonho kim" userId="72bb0c01ed287e5c" providerId="LiveId" clId="{61332C16-5572-45B1-8346-BBC7BF2ADA78}" dt="2024-05-31T06:33:09.449" v="3871" actId="207"/>
          <ac:spMkLst>
            <pc:docMk/>
            <pc:sldMk cId="759493008" sldId="311"/>
            <ac:spMk id="8" creationId="{3FC30754-6EDA-21F1-8BA7-42FE2F11D0C0}"/>
          </ac:spMkLst>
        </pc:spChg>
        <pc:spChg chg="add mod">
          <ac:chgData name="geonho kim" userId="72bb0c01ed287e5c" providerId="LiveId" clId="{61332C16-5572-45B1-8346-BBC7BF2ADA78}" dt="2024-05-31T06:33:09.449" v="3871" actId="207"/>
          <ac:spMkLst>
            <pc:docMk/>
            <pc:sldMk cId="759493008" sldId="311"/>
            <ac:spMk id="9" creationId="{89740DBB-8DEE-7F5C-58DE-721E30125F2B}"/>
          </ac:spMkLst>
        </pc:spChg>
        <pc:spChg chg="del mod topLvl">
          <ac:chgData name="geonho kim" userId="72bb0c01ed287e5c" providerId="LiveId" clId="{61332C16-5572-45B1-8346-BBC7BF2ADA78}" dt="2024-05-31T05:48:30.503" v="3121" actId="478"/>
          <ac:spMkLst>
            <pc:docMk/>
            <pc:sldMk cId="759493008" sldId="311"/>
            <ac:spMk id="11" creationId="{839DF6BD-1ED1-F41A-F3C5-4C1BAFC6838C}"/>
          </ac:spMkLst>
        </pc:spChg>
        <pc:spChg chg="add mod">
          <ac:chgData name="geonho kim" userId="72bb0c01ed287e5c" providerId="LiveId" clId="{61332C16-5572-45B1-8346-BBC7BF2ADA78}" dt="2024-05-31T06:33:09.449" v="3871" actId="207"/>
          <ac:spMkLst>
            <pc:docMk/>
            <pc:sldMk cId="759493008" sldId="311"/>
            <ac:spMk id="18" creationId="{738A7A50-1155-8337-654C-C4BCA1FA1EB1}"/>
          </ac:spMkLst>
        </pc:spChg>
        <pc:spChg chg="del">
          <ac:chgData name="geonho kim" userId="72bb0c01ed287e5c" providerId="LiveId" clId="{61332C16-5572-45B1-8346-BBC7BF2ADA78}" dt="2024-05-31T05:24:33.650" v="2059" actId="478"/>
          <ac:spMkLst>
            <pc:docMk/>
            <pc:sldMk cId="759493008" sldId="311"/>
            <ac:spMk id="22" creationId="{7EE4D6FC-BAE1-8019-72EF-8D902AAA0E41}"/>
          </ac:spMkLst>
        </pc:spChg>
        <pc:spChg chg="add del mod">
          <ac:chgData name="geonho kim" userId="72bb0c01ed287e5c" providerId="LiveId" clId="{61332C16-5572-45B1-8346-BBC7BF2ADA78}" dt="2024-05-31T05:56:30.327" v="3594" actId="1076"/>
          <ac:spMkLst>
            <pc:docMk/>
            <pc:sldMk cId="759493008" sldId="311"/>
            <ac:spMk id="23" creationId="{F0713C0E-443C-403A-C94E-ACBAD019A85F}"/>
          </ac:spMkLst>
        </pc:spChg>
        <pc:spChg chg="del">
          <ac:chgData name="geonho kim" userId="72bb0c01ed287e5c" providerId="LiveId" clId="{61332C16-5572-45B1-8346-BBC7BF2ADA78}" dt="2024-05-31T05:24:33.650" v="2059" actId="478"/>
          <ac:spMkLst>
            <pc:docMk/>
            <pc:sldMk cId="759493008" sldId="311"/>
            <ac:spMk id="30" creationId="{D44FA4E3-B375-8BF5-1AEF-FD9BC46B32B0}"/>
          </ac:spMkLst>
        </pc:spChg>
        <pc:spChg chg="del">
          <ac:chgData name="geonho kim" userId="72bb0c01ed287e5c" providerId="LiveId" clId="{61332C16-5572-45B1-8346-BBC7BF2ADA78}" dt="2024-05-31T05:24:33.650" v="2059" actId="478"/>
          <ac:spMkLst>
            <pc:docMk/>
            <pc:sldMk cId="759493008" sldId="311"/>
            <ac:spMk id="31" creationId="{BFD864AD-B428-C307-7D29-FFD524952F09}"/>
          </ac:spMkLst>
        </pc:spChg>
        <pc:spChg chg="del">
          <ac:chgData name="geonho kim" userId="72bb0c01ed287e5c" providerId="LiveId" clId="{61332C16-5572-45B1-8346-BBC7BF2ADA78}" dt="2024-05-31T05:24:33.650" v="2059" actId="478"/>
          <ac:spMkLst>
            <pc:docMk/>
            <pc:sldMk cId="759493008" sldId="311"/>
            <ac:spMk id="33" creationId="{D8A8C616-1FE1-BA45-F0F3-36C4B93C0F96}"/>
          </ac:spMkLst>
        </pc:spChg>
        <pc:spChg chg="add del mod">
          <ac:chgData name="geonho kim" userId="72bb0c01ed287e5c" providerId="LiveId" clId="{61332C16-5572-45B1-8346-BBC7BF2ADA78}" dt="2024-05-31T05:27:33.974" v="2088" actId="478"/>
          <ac:spMkLst>
            <pc:docMk/>
            <pc:sldMk cId="759493008" sldId="311"/>
            <ac:spMk id="35" creationId="{B195617F-83DA-CE51-967B-619F45E5126D}"/>
          </ac:spMkLst>
        </pc:spChg>
        <pc:spChg chg="add del mod">
          <ac:chgData name="geonho kim" userId="72bb0c01ed287e5c" providerId="LiveId" clId="{61332C16-5572-45B1-8346-BBC7BF2ADA78}" dt="2024-05-31T06:33:09.449" v="3871" actId="207"/>
          <ac:spMkLst>
            <pc:docMk/>
            <pc:sldMk cId="759493008" sldId="311"/>
            <ac:spMk id="36" creationId="{CA2CD0C1-8558-C553-FACF-6DE2DF13A607}"/>
          </ac:spMkLst>
        </pc:spChg>
        <pc:spChg chg="del">
          <ac:chgData name="geonho kim" userId="72bb0c01ed287e5c" providerId="LiveId" clId="{61332C16-5572-45B1-8346-BBC7BF2ADA78}" dt="2024-05-31T05:24:33.650" v="2059" actId="478"/>
          <ac:spMkLst>
            <pc:docMk/>
            <pc:sldMk cId="759493008" sldId="311"/>
            <ac:spMk id="38" creationId="{E784DD70-05BE-4363-15D8-1007B3BB31A3}"/>
          </ac:spMkLst>
        </pc:spChg>
        <pc:grpChg chg="add mod">
          <ac:chgData name="geonho kim" userId="72bb0c01ed287e5c" providerId="LiveId" clId="{61332C16-5572-45B1-8346-BBC7BF2ADA78}" dt="2024-05-31T06:33:09.449" v="3871" actId="207"/>
          <ac:grpSpMkLst>
            <pc:docMk/>
            <pc:sldMk cId="759493008" sldId="311"/>
            <ac:grpSpMk id="3" creationId="{C2CABB6A-FDB0-51B2-A93F-68B976BE7D5B}"/>
          </ac:grpSpMkLst>
        </pc:grpChg>
        <pc:grpChg chg="add del mod">
          <ac:chgData name="geonho kim" userId="72bb0c01ed287e5c" providerId="LiveId" clId="{61332C16-5572-45B1-8346-BBC7BF2ADA78}" dt="2024-05-31T05:48:27.597" v="3120" actId="165"/>
          <ac:grpSpMkLst>
            <pc:docMk/>
            <pc:sldMk cId="759493008" sldId="311"/>
            <ac:grpSpMk id="10" creationId="{311F753D-E721-1DAF-3BA9-D5134F584603}"/>
          </ac:grpSpMkLst>
        </pc:grpChg>
        <pc:grpChg chg="add mod">
          <ac:chgData name="geonho kim" userId="72bb0c01ed287e5c" providerId="LiveId" clId="{61332C16-5572-45B1-8346-BBC7BF2ADA78}" dt="2024-05-31T06:33:09.449" v="3871" actId="207"/>
          <ac:grpSpMkLst>
            <pc:docMk/>
            <pc:sldMk cId="759493008" sldId="311"/>
            <ac:grpSpMk id="17" creationId="{A351F7EE-6E1F-D384-7483-463A082581D7}"/>
          </ac:grpSpMkLst>
        </pc:grpChg>
        <pc:picChg chg="add mod">
          <ac:chgData name="geonho kim" userId="72bb0c01ed287e5c" providerId="LiveId" clId="{61332C16-5572-45B1-8346-BBC7BF2ADA78}" dt="2024-05-31T06:33:09.449" v="3871" actId="207"/>
          <ac:picMkLst>
            <pc:docMk/>
            <pc:sldMk cId="759493008" sldId="311"/>
            <ac:picMk id="5" creationId="{240FAA5C-131F-5D52-00F7-F2DC376068F2}"/>
          </ac:picMkLst>
        </pc:picChg>
        <pc:picChg chg="mod topLvl">
          <ac:chgData name="geonho kim" userId="72bb0c01ed287e5c" providerId="LiveId" clId="{61332C16-5572-45B1-8346-BBC7BF2ADA78}" dt="2024-05-31T05:48:57.283" v="3129" actId="164"/>
          <ac:picMkLst>
            <pc:docMk/>
            <pc:sldMk cId="759493008" sldId="311"/>
            <ac:picMk id="12" creationId="{EC634B8D-BA3F-D176-3B23-C4255EE0F53F}"/>
          </ac:picMkLst>
        </pc:picChg>
        <pc:picChg chg="del">
          <ac:chgData name="geonho kim" userId="72bb0c01ed287e5c" providerId="LiveId" clId="{61332C16-5572-45B1-8346-BBC7BF2ADA78}" dt="2024-05-31T05:24:33.650" v="2059" actId="478"/>
          <ac:picMkLst>
            <pc:docMk/>
            <pc:sldMk cId="759493008" sldId="311"/>
            <ac:picMk id="25" creationId="{CF40F0CE-1CA3-E5B4-4E9C-348F26EE82BE}"/>
          </ac:picMkLst>
        </pc:picChg>
        <pc:picChg chg="del">
          <ac:chgData name="geonho kim" userId="72bb0c01ed287e5c" providerId="LiveId" clId="{61332C16-5572-45B1-8346-BBC7BF2ADA78}" dt="2024-05-31T05:24:33.650" v="2059" actId="478"/>
          <ac:picMkLst>
            <pc:docMk/>
            <pc:sldMk cId="759493008" sldId="311"/>
            <ac:picMk id="27" creationId="{CDF83EC0-8BCA-6AF4-B26A-9732E3F1DC93}"/>
          </ac:picMkLst>
        </pc:picChg>
        <pc:picChg chg="add del mod">
          <ac:chgData name="geonho kim" userId="72bb0c01ed287e5c" providerId="LiveId" clId="{61332C16-5572-45B1-8346-BBC7BF2ADA78}" dt="2024-05-31T05:56:30.327" v="3594" actId="1076"/>
          <ac:picMkLst>
            <pc:docMk/>
            <pc:sldMk cId="759493008" sldId="311"/>
            <ac:picMk id="1030" creationId="{6C31EBB3-8382-74F5-1AC7-1A02261FC325}"/>
          </ac:picMkLst>
        </pc:picChg>
        <pc:picChg chg="add del mod">
          <ac:chgData name="geonho kim" userId="72bb0c01ed287e5c" providerId="LiveId" clId="{61332C16-5572-45B1-8346-BBC7BF2ADA78}" dt="2024-05-31T05:48:24.336" v="3117" actId="478"/>
          <ac:picMkLst>
            <pc:docMk/>
            <pc:sldMk cId="759493008" sldId="311"/>
            <ac:picMk id="3074" creationId="{48B31549-7ACF-C110-7333-430062A5BD19}"/>
          </ac:picMkLst>
        </pc:picChg>
        <pc:cxnChg chg="add mod">
          <ac:chgData name="geonho kim" userId="72bb0c01ed287e5c" providerId="LiveId" clId="{61332C16-5572-45B1-8346-BBC7BF2ADA78}" dt="2024-05-31T05:48:57.283" v="3129" actId="164"/>
          <ac:cxnSpMkLst>
            <pc:docMk/>
            <pc:sldMk cId="759493008" sldId="311"/>
            <ac:cxnSpMk id="14" creationId="{360AA190-B4AD-7D6B-2A01-111BB5503139}"/>
          </ac:cxnSpMkLst>
        </pc:cxnChg>
      </pc:sldChg>
      <pc:sldChg chg="modSp add del mod">
        <pc:chgData name="geonho kim" userId="72bb0c01ed287e5c" providerId="LiveId" clId="{61332C16-5572-45B1-8346-BBC7BF2ADA78}" dt="2024-05-31T05:58:01.982" v="3630" actId="47"/>
        <pc:sldMkLst>
          <pc:docMk/>
          <pc:sldMk cId="874451322" sldId="312"/>
        </pc:sldMkLst>
        <pc:spChg chg="mod">
          <ac:chgData name="geonho kim" userId="72bb0c01ed287e5c" providerId="LiveId" clId="{61332C16-5572-45B1-8346-BBC7BF2ADA78}" dt="2024-05-31T05:57:26.401" v="3629" actId="20577"/>
          <ac:spMkLst>
            <pc:docMk/>
            <pc:sldMk cId="874451322" sldId="312"/>
            <ac:spMk id="7" creationId="{02AA24F2-F0A0-B201-9996-A319BBF68F0B}"/>
          </ac:spMkLst>
        </pc:spChg>
      </pc:sldChg>
      <pc:sldChg chg="modSp add del mod">
        <pc:chgData name="geonho kim" userId="72bb0c01ed287e5c" providerId="LiveId" clId="{61332C16-5572-45B1-8346-BBC7BF2ADA78}" dt="2024-05-31T05:59:44.427" v="3643" actId="47"/>
        <pc:sldMkLst>
          <pc:docMk/>
          <pc:sldMk cId="2874561739" sldId="312"/>
        </pc:sldMkLst>
        <pc:spChg chg="mod">
          <ac:chgData name="geonho kim" userId="72bb0c01ed287e5c" providerId="LiveId" clId="{61332C16-5572-45B1-8346-BBC7BF2ADA78}" dt="2024-05-31T05:59:34.410" v="3642" actId="20577"/>
          <ac:spMkLst>
            <pc:docMk/>
            <pc:sldMk cId="2874561739" sldId="312"/>
            <ac:spMk id="7" creationId="{02AA24F2-F0A0-B201-9996-A319BBF68F0B}"/>
          </ac:spMkLst>
        </pc:spChg>
      </pc:sldChg>
      <pc:sldChg chg="delSp modSp add mod">
        <pc:chgData name="geonho kim" userId="72bb0c01ed287e5c" providerId="LiveId" clId="{61332C16-5572-45B1-8346-BBC7BF2ADA78}" dt="2024-05-31T10:17:28.072" v="5279" actId="1076"/>
        <pc:sldMkLst>
          <pc:docMk/>
          <pc:sldMk cId="3627106580" sldId="312"/>
        </pc:sldMkLst>
        <pc:spChg chg="mod">
          <ac:chgData name="geonho kim" userId="72bb0c01ed287e5c" providerId="LiveId" clId="{61332C16-5572-45B1-8346-BBC7BF2ADA78}" dt="2024-05-31T07:16:38.661" v="4031" actId="113"/>
          <ac:spMkLst>
            <pc:docMk/>
            <pc:sldMk cId="3627106580" sldId="312"/>
            <ac:spMk id="11" creationId="{1D4B16FC-7A36-673E-9F52-5063A411370F}"/>
          </ac:spMkLst>
        </pc:spChg>
        <pc:spChg chg="mod">
          <ac:chgData name="geonho kim" userId="72bb0c01ed287e5c" providerId="LiveId" clId="{61332C16-5572-45B1-8346-BBC7BF2ADA78}" dt="2024-05-31T06:13:07.158" v="3688" actId="113"/>
          <ac:spMkLst>
            <pc:docMk/>
            <pc:sldMk cId="3627106580" sldId="312"/>
            <ac:spMk id="12" creationId="{EF9297F0-4C79-F51E-5FFD-85B96B34EE19}"/>
          </ac:spMkLst>
        </pc:spChg>
        <pc:spChg chg="mod">
          <ac:chgData name="geonho kim" userId="72bb0c01ed287e5c" providerId="LiveId" clId="{61332C16-5572-45B1-8346-BBC7BF2ADA78}" dt="2024-05-31T06:12:00.371" v="3674" actId="113"/>
          <ac:spMkLst>
            <pc:docMk/>
            <pc:sldMk cId="3627106580" sldId="312"/>
            <ac:spMk id="13" creationId="{0D929F5B-21D8-4C8D-4935-3981FA3EE23F}"/>
          </ac:spMkLst>
        </pc:spChg>
        <pc:spChg chg="mod">
          <ac:chgData name="geonho kim" userId="72bb0c01ed287e5c" providerId="LiveId" clId="{61332C16-5572-45B1-8346-BBC7BF2ADA78}" dt="2024-05-31T10:17:28.072" v="5279" actId="1076"/>
          <ac:spMkLst>
            <pc:docMk/>
            <pc:sldMk cId="3627106580" sldId="312"/>
            <ac:spMk id="20" creationId="{7DB74431-BB1E-0047-CFDD-E7328063647F}"/>
          </ac:spMkLst>
        </pc:spChg>
        <pc:spChg chg="mod">
          <ac:chgData name="geonho kim" userId="72bb0c01ed287e5c" providerId="LiveId" clId="{61332C16-5572-45B1-8346-BBC7BF2ADA78}" dt="2024-05-31T07:12:52.897" v="3963" actId="113"/>
          <ac:spMkLst>
            <pc:docMk/>
            <pc:sldMk cId="3627106580" sldId="312"/>
            <ac:spMk id="21" creationId="{8CFF3E4F-7FC1-79F6-41B7-C35FFACE85C7}"/>
          </ac:spMkLst>
        </pc:spChg>
        <pc:spChg chg="mod topLvl">
          <ac:chgData name="geonho kim" userId="72bb0c01ed287e5c" providerId="LiveId" clId="{61332C16-5572-45B1-8346-BBC7BF2ADA78}" dt="2024-05-31T06:12:48.086" v="3683" actId="208"/>
          <ac:spMkLst>
            <pc:docMk/>
            <pc:sldMk cId="3627106580" sldId="312"/>
            <ac:spMk id="89" creationId="{7E6442EC-3D94-8825-104A-87A40BD27692}"/>
          </ac:spMkLst>
        </pc:spChg>
        <pc:spChg chg="mod topLvl">
          <ac:chgData name="geonho kim" userId="72bb0c01ed287e5c" providerId="LiveId" clId="{61332C16-5572-45B1-8346-BBC7BF2ADA78}" dt="2024-05-31T06:13:19.152" v="3693" actId="113"/>
          <ac:spMkLst>
            <pc:docMk/>
            <pc:sldMk cId="3627106580" sldId="312"/>
            <ac:spMk id="90" creationId="{58FA23EE-C833-9415-23E6-EBAEAFA78FCC}"/>
          </ac:spMkLst>
        </pc:spChg>
        <pc:spChg chg="mod topLvl">
          <ac:chgData name="geonho kim" userId="72bb0c01ed287e5c" providerId="LiveId" clId="{61332C16-5572-45B1-8346-BBC7BF2ADA78}" dt="2024-05-31T06:12:36.608" v="3681" actId="208"/>
          <ac:spMkLst>
            <pc:docMk/>
            <pc:sldMk cId="3627106580" sldId="312"/>
            <ac:spMk id="92" creationId="{A0EB8232-C235-59F1-BB34-5F9B76734E1C}"/>
          </ac:spMkLst>
        </pc:spChg>
        <pc:spChg chg="mod topLvl">
          <ac:chgData name="geonho kim" userId="72bb0c01ed287e5c" providerId="LiveId" clId="{61332C16-5572-45B1-8346-BBC7BF2ADA78}" dt="2024-05-31T06:13:17.635" v="3692" actId="113"/>
          <ac:spMkLst>
            <pc:docMk/>
            <pc:sldMk cId="3627106580" sldId="312"/>
            <ac:spMk id="93" creationId="{64751162-23FD-F718-D9CE-295949BD903F}"/>
          </ac:spMkLst>
        </pc:spChg>
        <pc:spChg chg="del">
          <ac:chgData name="geonho kim" userId="72bb0c01ed287e5c" providerId="LiveId" clId="{61332C16-5572-45B1-8346-BBC7BF2ADA78}" dt="2024-05-31T10:17:21.625" v="5277" actId="478"/>
          <ac:spMkLst>
            <pc:docMk/>
            <pc:sldMk cId="3627106580" sldId="312"/>
            <ac:spMk id="94" creationId="{6ACB9BB7-B69C-2DFD-AAB8-352135A6BE8F}"/>
          </ac:spMkLst>
        </pc:spChg>
        <pc:spChg chg="mod topLvl">
          <ac:chgData name="geonho kim" userId="72bb0c01ed287e5c" providerId="LiveId" clId="{61332C16-5572-45B1-8346-BBC7BF2ADA78}" dt="2024-05-31T06:12:58.099" v="3685" actId="208"/>
          <ac:spMkLst>
            <pc:docMk/>
            <pc:sldMk cId="3627106580" sldId="312"/>
            <ac:spMk id="99" creationId="{35760BF1-CBF2-B1D4-30BF-F6DEA763C5CB}"/>
          </ac:spMkLst>
        </pc:spChg>
        <pc:spChg chg="mod topLvl">
          <ac:chgData name="geonho kim" userId="72bb0c01ed287e5c" providerId="LiveId" clId="{61332C16-5572-45B1-8346-BBC7BF2ADA78}" dt="2024-05-31T06:13:15.233" v="3691" actId="113"/>
          <ac:spMkLst>
            <pc:docMk/>
            <pc:sldMk cId="3627106580" sldId="312"/>
            <ac:spMk id="100" creationId="{360F11A5-799D-43CD-23D6-E3E174B1E5A5}"/>
          </ac:spMkLst>
        </pc:spChg>
        <pc:spChg chg="mod">
          <ac:chgData name="geonho kim" userId="72bb0c01ed287e5c" providerId="LiveId" clId="{61332C16-5572-45B1-8346-BBC7BF2ADA78}" dt="2024-05-31T06:13:12.490" v="3690" actId="113"/>
          <ac:spMkLst>
            <pc:docMk/>
            <pc:sldMk cId="3627106580" sldId="312"/>
            <ac:spMk id="102" creationId="{AAAF5F98-8A94-F77B-0B95-FFD778246571}"/>
          </ac:spMkLst>
        </pc:spChg>
        <pc:grpChg chg="del">
          <ac:chgData name="geonho kim" userId="72bb0c01ed287e5c" providerId="LiveId" clId="{61332C16-5572-45B1-8346-BBC7BF2ADA78}" dt="2024-05-31T06:12:41.531" v="3682" actId="165"/>
          <ac:grpSpMkLst>
            <pc:docMk/>
            <pc:sldMk cId="3627106580" sldId="312"/>
            <ac:grpSpMk id="88" creationId="{407CCEC4-1BE9-266E-AB96-2B9AACA99A57}"/>
          </ac:grpSpMkLst>
        </pc:grpChg>
        <pc:grpChg chg="del">
          <ac:chgData name="geonho kim" userId="72bb0c01ed287e5c" providerId="LiveId" clId="{61332C16-5572-45B1-8346-BBC7BF2ADA78}" dt="2024-05-31T06:12:03.678" v="3675" actId="165"/>
          <ac:grpSpMkLst>
            <pc:docMk/>
            <pc:sldMk cId="3627106580" sldId="312"/>
            <ac:grpSpMk id="91" creationId="{AFCBFC90-2611-F504-173F-9D286C63E160}"/>
          </ac:grpSpMkLst>
        </pc:grpChg>
        <pc:grpChg chg="mod">
          <ac:chgData name="geonho kim" userId="72bb0c01ed287e5c" providerId="LiveId" clId="{61332C16-5572-45B1-8346-BBC7BF2ADA78}" dt="2024-05-31T10:17:28.072" v="5279" actId="1076"/>
          <ac:grpSpMkLst>
            <pc:docMk/>
            <pc:sldMk cId="3627106580" sldId="312"/>
            <ac:grpSpMk id="95" creationId="{4D6D75F5-1B6D-14DD-1C15-8565F3593879}"/>
          </ac:grpSpMkLst>
        </pc:grpChg>
        <pc:grpChg chg="del">
          <ac:chgData name="geonho kim" userId="72bb0c01ed287e5c" providerId="LiveId" clId="{61332C16-5572-45B1-8346-BBC7BF2ADA78}" dt="2024-05-31T06:12:52.408" v="3684" actId="165"/>
          <ac:grpSpMkLst>
            <pc:docMk/>
            <pc:sldMk cId="3627106580" sldId="312"/>
            <ac:grpSpMk id="98" creationId="{32991180-0A80-762F-43CF-DE8CF2E1F1AD}"/>
          </ac:grpSpMkLst>
        </pc:grpChg>
      </pc:sldChg>
      <pc:sldChg chg="addSp delSp modSp add mod">
        <pc:chgData name="geonho kim" userId="72bb0c01ed287e5c" providerId="LiveId" clId="{61332C16-5572-45B1-8346-BBC7BF2ADA78}" dt="2024-05-31T06:21:34.322" v="3837" actId="478"/>
        <pc:sldMkLst>
          <pc:docMk/>
          <pc:sldMk cId="2499026312" sldId="313"/>
        </pc:sldMkLst>
        <pc:spChg chg="mod">
          <ac:chgData name="geonho kim" userId="72bb0c01ed287e5c" providerId="LiveId" clId="{61332C16-5572-45B1-8346-BBC7BF2ADA78}" dt="2024-05-31T06:21:30.016" v="3836" actId="207"/>
          <ac:spMkLst>
            <pc:docMk/>
            <pc:sldMk cId="2499026312" sldId="313"/>
            <ac:spMk id="2" creationId="{86CB7179-2CED-698E-7489-BBBF08E1F63C}"/>
          </ac:spMkLst>
        </pc:spChg>
        <pc:spChg chg="mod">
          <ac:chgData name="geonho kim" userId="72bb0c01ed287e5c" providerId="LiveId" clId="{61332C16-5572-45B1-8346-BBC7BF2ADA78}" dt="2024-05-31T06:21:30.016" v="3836" actId="207"/>
          <ac:spMkLst>
            <pc:docMk/>
            <pc:sldMk cId="2499026312" sldId="313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06:21:30.016" v="3836" actId="207"/>
          <ac:spMkLst>
            <pc:docMk/>
            <pc:sldMk cId="2499026312" sldId="313"/>
            <ac:spMk id="4" creationId="{9EFEF442-2E39-E8A3-0720-B4AF147BC24A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5" creationId="{5BDE3543-6B31-F655-1F72-8F9D7F69FF16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6" creationId="{8AE25955-2E6D-83A3-A983-A4142B4790D4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7" creationId="{459079D4-A34C-72F9-327C-1CC28E11DDC9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8" creationId="{C4FE647B-6F57-183C-CE75-55A4CE2F3435}"/>
          </ac:spMkLst>
        </pc:spChg>
        <pc:spChg chg="add mod">
          <ac:chgData name="geonho kim" userId="72bb0c01ed287e5c" providerId="LiveId" clId="{61332C16-5572-45B1-8346-BBC7BF2ADA78}" dt="2024-05-31T06:21:30.016" v="3836" actId="207"/>
          <ac:spMkLst>
            <pc:docMk/>
            <pc:sldMk cId="2499026312" sldId="313"/>
            <ac:spMk id="9" creationId="{4C9BEC1F-CCA5-9F09-EBD9-EBC186667748}"/>
          </ac:spMkLst>
        </pc:spChg>
        <pc:spChg chg="add mod">
          <ac:chgData name="geonho kim" userId="72bb0c01ed287e5c" providerId="LiveId" clId="{61332C16-5572-45B1-8346-BBC7BF2ADA78}" dt="2024-05-31T06:21:30.016" v="3836" actId="207"/>
          <ac:spMkLst>
            <pc:docMk/>
            <pc:sldMk cId="2499026312" sldId="313"/>
            <ac:spMk id="10" creationId="{635065C8-F927-C84F-DA22-830BB270E869}"/>
          </ac:spMkLst>
        </pc:spChg>
        <pc:spChg chg="add mod">
          <ac:chgData name="geonho kim" userId="72bb0c01ed287e5c" providerId="LiveId" clId="{61332C16-5572-45B1-8346-BBC7BF2ADA78}" dt="2024-05-31T06:21:30.016" v="3836" actId="207"/>
          <ac:spMkLst>
            <pc:docMk/>
            <pc:sldMk cId="2499026312" sldId="313"/>
            <ac:spMk id="11" creationId="{BD5CA2CE-82FF-97AB-6136-A48A1E81A321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12" creationId="{800C6FDE-5B74-EBE0-2036-642548A58055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13" creationId="{CD0A6E22-B41D-966D-E2F1-314F1C12DC10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14" creationId="{6731E647-8BBC-B2D5-033E-20466F3707C4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15" creationId="{93AFF158-5222-26DB-356B-18A922E81C89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16" creationId="{C5324C6A-7B39-5803-0D4C-6D7B4383EE93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17" creationId="{1E9845CE-5F38-8D74-E775-FDE803C59C9E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18" creationId="{57F3A11B-9C54-FD80-D998-F99320149069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19" creationId="{31C23510-7861-7F6D-FB53-9ECDA3C6D592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20" creationId="{62782114-47D7-FCFC-7933-A3EFD6CF23E7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21" creationId="{4AD6BB3B-A6DA-E990-7BB4-E36A4915AE4A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22" creationId="{8F650197-7196-8925-2225-F2BD55382532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23" creationId="{7B791811-FC7E-0146-4B04-2B0767DFF6C3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24" creationId="{85899A02-0F36-4481-0D44-3A351199044F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25" creationId="{67605C72-4777-A5A9-16B3-4506343DB83D}"/>
          </ac:spMkLst>
        </pc:spChg>
        <pc:spChg chg="add del mod ord">
          <ac:chgData name="geonho kim" userId="72bb0c01ed287e5c" providerId="LiveId" clId="{61332C16-5572-45B1-8346-BBC7BF2ADA78}" dt="2024-05-31T06:21:19.719" v="3834" actId="478"/>
          <ac:spMkLst>
            <pc:docMk/>
            <pc:sldMk cId="2499026312" sldId="313"/>
            <ac:spMk id="26" creationId="{73D9FF84-5CFB-692A-51F0-A89ADCFB4E42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31" creationId="{154419F2-5992-EE73-A36E-5B12085729C2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32" creationId="{A37DC2AC-2E12-DCE0-78C5-B89ED84D7EF9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33" creationId="{E0B6E0EE-23F8-DC1D-4009-DDC7E8742727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34" creationId="{44EDF1E3-2BB4-5D39-6A16-F96EF3937442}"/>
          </ac:spMkLst>
        </pc:spChg>
        <pc:spChg chg="del">
          <ac:chgData name="geonho kim" userId="72bb0c01ed287e5c" providerId="LiveId" clId="{61332C16-5572-45B1-8346-BBC7BF2ADA78}" dt="2024-05-31T06:19:49.489" v="3828" actId="478"/>
          <ac:spMkLst>
            <pc:docMk/>
            <pc:sldMk cId="2499026312" sldId="313"/>
            <ac:spMk id="35" creationId="{B3BB64D8-027F-7B1A-B9BC-A3572567ABFA}"/>
          </ac:spMkLst>
        </pc:spChg>
        <pc:spChg chg="del mod">
          <ac:chgData name="geonho kim" userId="72bb0c01ed287e5c" providerId="LiveId" clId="{61332C16-5572-45B1-8346-BBC7BF2ADA78}" dt="2024-05-31T06:21:34.322" v="3837" actId="478"/>
          <ac:spMkLst>
            <pc:docMk/>
            <pc:sldMk cId="2499026312" sldId="313"/>
            <ac:spMk id="36" creationId="{7C675B97-24FC-3189-1954-7C85656B6B7A}"/>
          </ac:spMkLst>
        </pc:spChg>
      </pc:sldChg>
      <pc:sldChg chg="addSp delSp modSp add mod">
        <pc:chgData name="geonho kim" userId="72bb0c01ed287e5c" providerId="LiveId" clId="{61332C16-5572-45B1-8346-BBC7BF2ADA78}" dt="2024-05-31T07:38:47.748" v="4305" actId="14100"/>
        <pc:sldMkLst>
          <pc:docMk/>
          <pc:sldMk cId="2014628198" sldId="314"/>
        </pc:sldMkLst>
        <pc:spChg chg="mod">
          <ac:chgData name="geonho kim" userId="72bb0c01ed287e5c" providerId="LiveId" clId="{61332C16-5572-45B1-8346-BBC7BF2ADA78}" dt="2024-05-31T06:29:37.135" v="3859" actId="20577"/>
          <ac:spMkLst>
            <pc:docMk/>
            <pc:sldMk cId="2014628198" sldId="314"/>
            <ac:spMk id="3" creationId="{68A721A3-5D9B-A549-DF5D-D0547EE5B424}"/>
          </ac:spMkLst>
        </pc:spChg>
        <pc:spChg chg="mod">
          <ac:chgData name="geonho kim" userId="72bb0c01ed287e5c" providerId="LiveId" clId="{61332C16-5572-45B1-8346-BBC7BF2ADA78}" dt="2024-05-31T06:24:37.200" v="3853"/>
          <ac:spMkLst>
            <pc:docMk/>
            <pc:sldMk cId="2014628198" sldId="314"/>
            <ac:spMk id="4" creationId="{9EFEF442-2E39-E8A3-0720-B4AF147BC24A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5" creationId="{5BDE3543-6B31-F655-1F72-8F9D7F69FF16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6" creationId="{8AE25955-2E6D-83A3-A983-A4142B4790D4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7" creationId="{459079D4-A34C-72F9-327C-1CC28E11DDC9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8" creationId="{C4FE647B-6F57-183C-CE75-55A4CE2F3435}"/>
          </ac:spMkLst>
        </pc:spChg>
        <pc:spChg chg="add mod">
          <ac:chgData name="geonho kim" userId="72bb0c01ed287e5c" providerId="LiveId" clId="{61332C16-5572-45B1-8346-BBC7BF2ADA78}" dt="2024-05-31T07:36:19.412" v="4212" actId="14100"/>
          <ac:spMkLst>
            <pc:docMk/>
            <pc:sldMk cId="2014628198" sldId="314"/>
            <ac:spMk id="13" creationId="{F65F7C5C-0DAF-0AE0-B63F-9032AA09C096}"/>
          </ac:spMkLst>
        </pc:spChg>
        <pc:spChg chg="add mod">
          <ac:chgData name="geonho kim" userId="72bb0c01ed287e5c" providerId="LiveId" clId="{61332C16-5572-45B1-8346-BBC7BF2ADA78}" dt="2024-05-31T07:36:54.356" v="4240" actId="1076"/>
          <ac:spMkLst>
            <pc:docMk/>
            <pc:sldMk cId="2014628198" sldId="314"/>
            <ac:spMk id="14" creationId="{97A661EF-F60D-A30C-9B61-82716C3ED11E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17" creationId="{1E9845CE-5F38-8D74-E775-FDE803C59C9E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18" creationId="{57F3A11B-9C54-FD80-D998-F99320149069}"/>
          </ac:spMkLst>
        </pc:spChg>
        <pc:spChg chg="add mod">
          <ac:chgData name="geonho kim" userId="72bb0c01ed287e5c" providerId="LiveId" clId="{61332C16-5572-45B1-8346-BBC7BF2ADA78}" dt="2024-05-31T07:36:28.859" v="4214" actId="14100"/>
          <ac:spMkLst>
            <pc:docMk/>
            <pc:sldMk cId="2014628198" sldId="314"/>
            <ac:spMk id="19" creationId="{71F7A0A0-B85B-9253-7349-5EAB0C8FE03A}"/>
          </ac:spMkLst>
        </pc:spChg>
        <pc:spChg chg="add mod">
          <ac:chgData name="geonho kim" userId="72bb0c01ed287e5c" providerId="LiveId" clId="{61332C16-5572-45B1-8346-BBC7BF2ADA78}" dt="2024-05-31T07:36:50.388" v="4239" actId="1076"/>
          <ac:spMkLst>
            <pc:docMk/>
            <pc:sldMk cId="2014628198" sldId="314"/>
            <ac:spMk id="20" creationId="{4CF2B7BB-4924-077F-13A9-C1F2BF35B72B}"/>
          </ac:spMkLst>
        </pc:spChg>
        <pc:spChg chg="add mod">
          <ac:chgData name="geonho kim" userId="72bb0c01ed287e5c" providerId="LiveId" clId="{61332C16-5572-45B1-8346-BBC7BF2ADA78}" dt="2024-05-31T07:37:31.372" v="4264" actId="1076"/>
          <ac:spMkLst>
            <pc:docMk/>
            <pc:sldMk cId="2014628198" sldId="314"/>
            <ac:spMk id="21" creationId="{9E977A3B-6A03-DF8E-9265-ABD13F9BD11C}"/>
          </ac:spMkLst>
        </pc:spChg>
        <pc:spChg chg="add mod">
          <ac:chgData name="geonho kim" userId="72bb0c01ed287e5c" providerId="LiveId" clId="{61332C16-5572-45B1-8346-BBC7BF2ADA78}" dt="2024-05-31T07:37:19.124" v="4247" actId="14100"/>
          <ac:spMkLst>
            <pc:docMk/>
            <pc:sldMk cId="2014628198" sldId="314"/>
            <ac:spMk id="22" creationId="{817C6BE5-BB05-98F1-1AE1-769D0312DA18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23" creationId="{7B791811-FC7E-0146-4B04-2B0767DFF6C3}"/>
          </ac:spMkLst>
        </pc:spChg>
        <pc:spChg chg="add mod">
          <ac:chgData name="geonho kim" userId="72bb0c01ed287e5c" providerId="LiveId" clId="{61332C16-5572-45B1-8346-BBC7BF2ADA78}" dt="2024-05-31T07:37:56.603" v="4286" actId="1076"/>
          <ac:spMkLst>
            <pc:docMk/>
            <pc:sldMk cId="2014628198" sldId="314"/>
            <ac:spMk id="24" creationId="{F6A91FC2-3C35-562B-EA60-B72F38659DBF}"/>
          </ac:spMkLst>
        </pc:spChg>
        <pc:spChg chg="add mod">
          <ac:chgData name="geonho kim" userId="72bb0c01ed287e5c" providerId="LiveId" clId="{61332C16-5572-45B1-8346-BBC7BF2ADA78}" dt="2024-05-31T07:37:45.131" v="4268" actId="14100"/>
          <ac:spMkLst>
            <pc:docMk/>
            <pc:sldMk cId="2014628198" sldId="314"/>
            <ac:spMk id="25" creationId="{5D79D5FC-B6F0-2844-A3A6-EE36FA36DC58}"/>
          </ac:spMkLst>
        </pc:spChg>
        <pc:spChg chg="add mod">
          <ac:chgData name="geonho kim" userId="72bb0c01ed287e5c" providerId="LiveId" clId="{61332C16-5572-45B1-8346-BBC7BF2ADA78}" dt="2024-05-31T07:38:47.748" v="4305" actId="14100"/>
          <ac:spMkLst>
            <pc:docMk/>
            <pc:sldMk cId="2014628198" sldId="314"/>
            <ac:spMk id="26" creationId="{9DE5E0FC-4C2C-5139-6B16-17128791316D}"/>
          </ac:spMkLst>
        </pc:spChg>
        <pc:spChg chg="add mod">
          <ac:chgData name="geonho kim" userId="72bb0c01ed287e5c" providerId="LiveId" clId="{61332C16-5572-45B1-8346-BBC7BF2ADA78}" dt="2024-05-31T07:38:32.771" v="4304" actId="1076"/>
          <ac:spMkLst>
            <pc:docMk/>
            <pc:sldMk cId="2014628198" sldId="314"/>
            <ac:spMk id="27" creationId="{A9B7D549-EFE4-C31F-097A-ED76CB3D115D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31" creationId="{154419F2-5992-EE73-A36E-5B12085729C2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32" creationId="{A37DC2AC-2E12-DCE0-78C5-B89ED84D7EF9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33" creationId="{E0B6E0EE-23F8-DC1D-4009-DDC7E8742727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34" creationId="{44EDF1E3-2BB4-5D39-6A16-F96EF3937442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35" creationId="{B3BB64D8-027F-7B1A-B9BC-A3572567ABFA}"/>
          </ac:spMkLst>
        </pc:spChg>
        <pc:spChg chg="del">
          <ac:chgData name="geonho kim" userId="72bb0c01ed287e5c" providerId="LiveId" clId="{61332C16-5572-45B1-8346-BBC7BF2ADA78}" dt="2024-05-31T06:29:39.159" v="3860" actId="478"/>
          <ac:spMkLst>
            <pc:docMk/>
            <pc:sldMk cId="2014628198" sldId="314"/>
            <ac:spMk id="36" creationId="{7C675B97-24FC-3189-1954-7C85656B6B7A}"/>
          </ac:spMkLst>
        </pc:spChg>
        <pc:picChg chg="add del mod">
          <ac:chgData name="geonho kim" userId="72bb0c01ed287e5c" providerId="LiveId" clId="{61332C16-5572-45B1-8346-BBC7BF2ADA78}" dt="2024-05-31T07:33:57.854" v="4180" actId="478"/>
          <ac:picMkLst>
            <pc:docMk/>
            <pc:sldMk cId="2014628198" sldId="314"/>
            <ac:picMk id="10" creationId="{80793F9B-779D-A847-367F-37E5D1B1928F}"/>
          </ac:picMkLst>
        </pc:picChg>
        <pc:picChg chg="add del mod ord">
          <ac:chgData name="geonho kim" userId="72bb0c01ed287e5c" providerId="LiveId" clId="{61332C16-5572-45B1-8346-BBC7BF2ADA78}" dt="2024-05-31T07:35:42.607" v="4195" actId="478"/>
          <ac:picMkLst>
            <pc:docMk/>
            <pc:sldMk cId="2014628198" sldId="314"/>
            <ac:picMk id="12" creationId="{6666B552-0763-26C8-6A47-D89690470E86}"/>
          </ac:picMkLst>
        </pc:picChg>
        <pc:picChg chg="add mod ord">
          <ac:chgData name="geonho kim" userId="72bb0c01ed287e5c" providerId="LiveId" clId="{61332C16-5572-45B1-8346-BBC7BF2ADA78}" dt="2024-05-31T07:38:30.166" v="4303" actId="1076"/>
          <ac:picMkLst>
            <pc:docMk/>
            <pc:sldMk cId="2014628198" sldId="314"/>
            <ac:picMk id="16" creationId="{23A59C44-4675-9C6D-1BE3-9F86616B261D}"/>
          </ac:picMkLst>
        </pc:picChg>
      </pc:sldChg>
      <pc:sldChg chg="add del">
        <pc:chgData name="geonho kim" userId="72bb0c01ed287e5c" providerId="LiveId" clId="{61332C16-5572-45B1-8346-BBC7BF2ADA78}" dt="2024-05-31T06:31:43.819" v="3867" actId="47"/>
        <pc:sldMkLst>
          <pc:docMk/>
          <pc:sldMk cId="1694145267" sldId="315"/>
        </pc:sldMkLst>
      </pc:sldChg>
      <pc:sldChg chg="modSp add del mod">
        <pc:chgData name="geonho kim" userId="72bb0c01ed287e5c" providerId="LiveId" clId="{61332C16-5572-45B1-8346-BBC7BF2ADA78}" dt="2024-05-31T07:57:45.499" v="5241" actId="47"/>
        <pc:sldMkLst>
          <pc:docMk/>
          <pc:sldMk cId="3646047197" sldId="315"/>
        </pc:sldMkLst>
        <pc:spChg chg="mod">
          <ac:chgData name="geonho kim" userId="72bb0c01ed287e5c" providerId="LiveId" clId="{61332C16-5572-45B1-8346-BBC7BF2ADA78}" dt="2024-05-31T07:54:17.103" v="5141" actId="207"/>
          <ac:spMkLst>
            <pc:docMk/>
            <pc:sldMk cId="3646047197" sldId="315"/>
            <ac:spMk id="4" creationId="{000B230A-D950-B595-C1D1-1EFFD412CBB5}"/>
          </ac:spMkLst>
        </pc:spChg>
        <pc:spChg chg="mod">
          <ac:chgData name="geonho kim" userId="72bb0c01ed287e5c" providerId="LiveId" clId="{61332C16-5572-45B1-8346-BBC7BF2ADA78}" dt="2024-05-31T07:54:17.103" v="5141" actId="207"/>
          <ac:spMkLst>
            <pc:docMk/>
            <pc:sldMk cId="3646047197" sldId="315"/>
            <ac:spMk id="6" creationId="{B7B745F3-3429-A0E6-1C27-18BD45CBD83A}"/>
          </ac:spMkLst>
        </pc:spChg>
        <pc:spChg chg="mod">
          <ac:chgData name="geonho kim" userId="72bb0c01ed287e5c" providerId="LiveId" clId="{61332C16-5572-45B1-8346-BBC7BF2ADA78}" dt="2024-05-31T07:54:17.103" v="5141" actId="207"/>
          <ac:spMkLst>
            <pc:docMk/>
            <pc:sldMk cId="3646047197" sldId="315"/>
            <ac:spMk id="7" creationId="{02AA24F2-F0A0-B201-9996-A319BBF68F0B}"/>
          </ac:spMkLst>
        </pc:spChg>
        <pc:spChg chg="mod">
          <ac:chgData name="geonho kim" userId="72bb0c01ed287e5c" providerId="LiveId" clId="{61332C16-5572-45B1-8346-BBC7BF2ADA78}" dt="2024-05-31T07:15:44.185" v="4028" actId="113"/>
          <ac:spMkLst>
            <pc:docMk/>
            <pc:sldMk cId="3646047197" sldId="315"/>
            <ac:spMk id="21" creationId="{6541D183-9970-D506-E217-C98884601EFC}"/>
          </ac:spMkLst>
        </pc:spChg>
        <pc:spChg chg="mod">
          <ac:chgData name="geonho kim" userId="72bb0c01ed287e5c" providerId="LiveId" clId="{61332C16-5572-45B1-8346-BBC7BF2ADA78}" dt="2024-05-31T07:15:41.891" v="4027" actId="113"/>
          <ac:spMkLst>
            <pc:docMk/>
            <pc:sldMk cId="3646047197" sldId="315"/>
            <ac:spMk id="22" creationId="{7EE4D6FC-BAE1-8019-72EF-8D902AAA0E41}"/>
          </ac:spMkLst>
        </pc:spChg>
      </pc:sldChg>
      <pc:sldChg chg="addSp delSp modSp add del mod">
        <pc:chgData name="geonho kim" userId="72bb0c01ed287e5c" providerId="LiveId" clId="{61332C16-5572-45B1-8346-BBC7BF2ADA78}" dt="2024-05-31T11:29:52.970" v="5644" actId="47"/>
        <pc:sldMkLst>
          <pc:docMk/>
          <pc:sldMk cId="3990952414" sldId="317"/>
        </pc:sldMkLst>
        <pc:spChg chg="del">
          <ac:chgData name="geonho kim" userId="72bb0c01ed287e5c" providerId="LiveId" clId="{61332C16-5572-45B1-8346-BBC7BF2ADA78}" dt="2024-05-31T07:44:10.902" v="4552" actId="478"/>
          <ac:spMkLst>
            <pc:docMk/>
            <pc:sldMk cId="3990952414" sldId="317"/>
            <ac:spMk id="2" creationId="{8C9D93F4-04A7-4BEE-229B-A8E8E7BFF97B}"/>
          </ac:spMkLst>
        </pc:spChg>
        <pc:spChg chg="del">
          <ac:chgData name="geonho kim" userId="72bb0c01ed287e5c" providerId="LiveId" clId="{61332C16-5572-45B1-8346-BBC7BF2ADA78}" dt="2024-05-31T07:44:10.902" v="4552" actId="478"/>
          <ac:spMkLst>
            <pc:docMk/>
            <pc:sldMk cId="3990952414" sldId="317"/>
            <ac:spMk id="3" creationId="{0AC9F8BD-CF96-0A97-B0F7-C2EB6531E663}"/>
          </ac:spMkLst>
        </pc:spChg>
        <pc:spChg chg="del">
          <ac:chgData name="geonho kim" userId="72bb0c01ed287e5c" providerId="LiveId" clId="{61332C16-5572-45B1-8346-BBC7BF2ADA78}" dt="2024-05-31T07:44:10.902" v="4552" actId="478"/>
          <ac:spMkLst>
            <pc:docMk/>
            <pc:sldMk cId="3990952414" sldId="317"/>
            <ac:spMk id="4" creationId="{7CF7DBD7-E3CE-166E-A963-29AF93DB0567}"/>
          </ac:spMkLst>
        </pc:spChg>
        <pc:spChg chg="add mod">
          <ac:chgData name="geonho kim" userId="72bb0c01ed287e5c" providerId="LiveId" clId="{61332C16-5572-45B1-8346-BBC7BF2ADA78}" dt="2024-05-31T07:44:11.177" v="4553"/>
          <ac:spMkLst>
            <pc:docMk/>
            <pc:sldMk cId="3990952414" sldId="317"/>
            <ac:spMk id="5" creationId="{2AD0998B-4AF4-2425-1C6B-5A02A2CE1630}"/>
          </ac:spMkLst>
        </pc:spChg>
        <pc:spChg chg="del">
          <ac:chgData name="geonho kim" userId="72bb0c01ed287e5c" providerId="LiveId" clId="{61332C16-5572-45B1-8346-BBC7BF2ADA78}" dt="2024-05-31T07:44:13.600" v="4554" actId="478"/>
          <ac:spMkLst>
            <pc:docMk/>
            <pc:sldMk cId="3990952414" sldId="317"/>
            <ac:spMk id="7" creationId="{73D42A63-95B3-ADAF-C502-35C43285B5F7}"/>
          </ac:spMkLst>
        </pc:spChg>
        <pc:spChg chg="add mod">
          <ac:chgData name="geonho kim" userId="72bb0c01ed287e5c" providerId="LiveId" clId="{61332C16-5572-45B1-8346-BBC7BF2ADA78}" dt="2024-05-31T07:44:11.177" v="4553"/>
          <ac:spMkLst>
            <pc:docMk/>
            <pc:sldMk cId="3990952414" sldId="317"/>
            <ac:spMk id="8" creationId="{3A74B9AD-3B19-6665-CB5B-8FDDFB7CC252}"/>
          </ac:spMkLst>
        </pc:spChg>
        <pc:spChg chg="add mod">
          <ac:chgData name="geonho kim" userId="72bb0c01ed287e5c" providerId="LiveId" clId="{61332C16-5572-45B1-8346-BBC7BF2ADA78}" dt="2024-05-31T07:44:17.764" v="4570"/>
          <ac:spMkLst>
            <pc:docMk/>
            <pc:sldMk cId="3990952414" sldId="317"/>
            <ac:spMk id="10" creationId="{ED5FD404-2AD9-54E5-AAAE-DF4637856157}"/>
          </ac:spMkLst>
        </pc:spChg>
      </pc:sldChg>
      <pc:sldChg chg="addSp delSp modSp add del mod">
        <pc:chgData name="geonho kim" userId="72bb0c01ed287e5c" providerId="LiveId" clId="{61332C16-5572-45B1-8346-BBC7BF2ADA78}" dt="2024-05-31T11:29:49.644" v="5643" actId="47"/>
        <pc:sldMkLst>
          <pc:docMk/>
          <pc:sldMk cId="1465290769" sldId="318"/>
        </pc:sldMkLst>
        <pc:spChg chg="del">
          <ac:chgData name="geonho kim" userId="72bb0c01ed287e5c" providerId="LiveId" clId="{61332C16-5572-45B1-8346-BBC7BF2ADA78}" dt="2024-05-31T07:44:21.757" v="4571" actId="478"/>
          <ac:spMkLst>
            <pc:docMk/>
            <pc:sldMk cId="1465290769" sldId="318"/>
            <ac:spMk id="2" creationId="{8C9D93F4-04A7-4BEE-229B-A8E8E7BFF97B}"/>
          </ac:spMkLst>
        </pc:spChg>
        <pc:spChg chg="del">
          <ac:chgData name="geonho kim" userId="72bb0c01ed287e5c" providerId="LiveId" clId="{61332C16-5572-45B1-8346-BBC7BF2ADA78}" dt="2024-05-31T07:44:21.757" v="4571" actId="478"/>
          <ac:spMkLst>
            <pc:docMk/>
            <pc:sldMk cId="1465290769" sldId="318"/>
            <ac:spMk id="3" creationId="{0AC9F8BD-CF96-0A97-B0F7-C2EB6531E663}"/>
          </ac:spMkLst>
        </pc:spChg>
        <pc:spChg chg="del">
          <ac:chgData name="geonho kim" userId="72bb0c01ed287e5c" providerId="LiveId" clId="{61332C16-5572-45B1-8346-BBC7BF2ADA78}" dt="2024-05-31T07:44:21.757" v="4571" actId="478"/>
          <ac:spMkLst>
            <pc:docMk/>
            <pc:sldMk cId="1465290769" sldId="318"/>
            <ac:spMk id="4" creationId="{7CF7DBD7-E3CE-166E-A963-29AF93DB0567}"/>
          </ac:spMkLst>
        </pc:spChg>
        <pc:spChg chg="add mod">
          <ac:chgData name="geonho kim" userId="72bb0c01ed287e5c" providerId="LiveId" clId="{61332C16-5572-45B1-8346-BBC7BF2ADA78}" dt="2024-05-31T07:44:21.993" v="4572"/>
          <ac:spMkLst>
            <pc:docMk/>
            <pc:sldMk cId="1465290769" sldId="318"/>
            <ac:spMk id="5" creationId="{EE875DFB-F42D-09EB-157B-80B4400DC034}"/>
          </ac:spMkLst>
        </pc:spChg>
        <pc:spChg chg="add mod">
          <ac:chgData name="geonho kim" userId="72bb0c01ed287e5c" providerId="LiveId" clId="{61332C16-5572-45B1-8346-BBC7BF2ADA78}" dt="2024-05-31T07:44:21.993" v="4572"/>
          <ac:spMkLst>
            <pc:docMk/>
            <pc:sldMk cId="1465290769" sldId="318"/>
            <ac:spMk id="6" creationId="{FB4CDFE5-E121-9F6C-2E59-3B9822073650}"/>
          </ac:spMkLst>
        </pc:spChg>
        <pc:spChg chg="add mod">
          <ac:chgData name="geonho kim" userId="72bb0c01ed287e5c" providerId="LiveId" clId="{61332C16-5572-45B1-8346-BBC7BF2ADA78}" dt="2024-05-31T07:44:25.293" v="4591"/>
          <ac:spMkLst>
            <pc:docMk/>
            <pc:sldMk cId="1465290769" sldId="318"/>
            <ac:spMk id="7" creationId="{9E0B02E9-4A63-D27B-1ACF-006582241BE5}"/>
          </ac:spMkLst>
        </pc:spChg>
        <pc:spChg chg="del">
          <ac:chgData name="geonho kim" userId="72bb0c01ed287e5c" providerId="LiveId" clId="{61332C16-5572-45B1-8346-BBC7BF2ADA78}" dt="2024-05-31T07:44:21.757" v="4571" actId="478"/>
          <ac:spMkLst>
            <pc:docMk/>
            <pc:sldMk cId="1465290769" sldId="318"/>
            <ac:spMk id="10" creationId="{6B734419-FC2B-C619-B2E0-F545745EA901}"/>
          </ac:spMkLst>
        </pc:spChg>
      </pc:sldChg>
      <pc:sldChg chg="addSp delSp modSp add mod">
        <pc:chgData name="geonho kim" userId="72bb0c01ed287e5c" providerId="LiveId" clId="{61332C16-5572-45B1-8346-BBC7BF2ADA78}" dt="2024-05-31T11:55:33.614" v="5693" actId="478"/>
        <pc:sldMkLst>
          <pc:docMk/>
          <pc:sldMk cId="1031233374" sldId="319"/>
        </pc:sldMkLst>
        <pc:spChg chg="del">
          <ac:chgData name="geonho kim" userId="72bb0c01ed287e5c" providerId="LiveId" clId="{61332C16-5572-45B1-8346-BBC7BF2ADA78}" dt="2024-05-31T07:44:30.165" v="4592" actId="478"/>
          <ac:spMkLst>
            <pc:docMk/>
            <pc:sldMk cId="1031233374" sldId="319"/>
            <ac:spMk id="2" creationId="{8C9D93F4-04A7-4BEE-229B-A8E8E7BFF97B}"/>
          </ac:spMkLst>
        </pc:spChg>
        <pc:spChg chg="del">
          <ac:chgData name="geonho kim" userId="72bb0c01ed287e5c" providerId="LiveId" clId="{61332C16-5572-45B1-8346-BBC7BF2ADA78}" dt="2024-05-31T07:44:30.165" v="4592" actId="478"/>
          <ac:spMkLst>
            <pc:docMk/>
            <pc:sldMk cId="1031233374" sldId="319"/>
            <ac:spMk id="3" creationId="{0AC9F8BD-CF96-0A97-B0F7-C2EB6531E663}"/>
          </ac:spMkLst>
        </pc:spChg>
        <pc:spChg chg="del">
          <ac:chgData name="geonho kim" userId="72bb0c01ed287e5c" providerId="LiveId" clId="{61332C16-5572-45B1-8346-BBC7BF2ADA78}" dt="2024-05-31T07:44:30.165" v="4592" actId="478"/>
          <ac:spMkLst>
            <pc:docMk/>
            <pc:sldMk cId="1031233374" sldId="319"/>
            <ac:spMk id="4" creationId="{7CF7DBD7-E3CE-166E-A963-29AF93DB0567}"/>
          </ac:spMkLst>
        </pc:spChg>
        <pc:spChg chg="del">
          <ac:chgData name="geonho kim" userId="72bb0c01ed287e5c" providerId="LiveId" clId="{61332C16-5572-45B1-8346-BBC7BF2ADA78}" dt="2024-05-31T07:44:30.165" v="4592" actId="478"/>
          <ac:spMkLst>
            <pc:docMk/>
            <pc:sldMk cId="1031233374" sldId="319"/>
            <ac:spMk id="5" creationId="{D9390103-1DC7-D79E-95E4-0DEFE6ED529F}"/>
          </ac:spMkLst>
        </pc:spChg>
        <pc:spChg chg="add mod">
          <ac:chgData name="geonho kim" userId="72bb0c01ed287e5c" providerId="LiveId" clId="{61332C16-5572-45B1-8346-BBC7BF2ADA78}" dt="2024-05-31T07:44:30.388" v="4593"/>
          <ac:spMkLst>
            <pc:docMk/>
            <pc:sldMk cId="1031233374" sldId="319"/>
            <ac:spMk id="7" creationId="{6574D22C-FEBD-438C-828A-358842491B08}"/>
          </ac:spMkLst>
        </pc:spChg>
        <pc:spChg chg="add mod">
          <ac:chgData name="geonho kim" userId="72bb0c01ed287e5c" providerId="LiveId" clId="{61332C16-5572-45B1-8346-BBC7BF2ADA78}" dt="2024-05-31T07:44:30.388" v="4593"/>
          <ac:spMkLst>
            <pc:docMk/>
            <pc:sldMk cId="1031233374" sldId="319"/>
            <ac:spMk id="8" creationId="{2ED487E4-5A87-8688-F577-8DE818237885}"/>
          </ac:spMkLst>
        </pc:spChg>
        <pc:spChg chg="add mod">
          <ac:chgData name="geonho kim" userId="72bb0c01ed287e5c" providerId="LiveId" clId="{61332C16-5572-45B1-8346-BBC7BF2ADA78}" dt="2024-05-31T11:54:29.043" v="5681"/>
          <ac:spMkLst>
            <pc:docMk/>
            <pc:sldMk cId="1031233374" sldId="319"/>
            <ac:spMk id="9" creationId="{1C4CC78C-64CF-8A63-A67A-77055E823B55}"/>
          </ac:spMkLst>
        </pc:spChg>
        <pc:spChg chg="add del">
          <ac:chgData name="geonho kim" userId="72bb0c01ed287e5c" providerId="LiveId" clId="{61332C16-5572-45B1-8346-BBC7BF2ADA78}" dt="2024-05-31T11:55:33.614" v="5693" actId="478"/>
          <ac:spMkLst>
            <pc:docMk/>
            <pc:sldMk cId="1031233374" sldId="319"/>
            <ac:spMk id="36" creationId="{B6B0F1EA-6238-43CB-79BF-1872F34BB86C}"/>
          </ac:spMkLst>
        </pc:spChg>
      </pc:sldChg>
      <pc:sldChg chg="addSp delSp modSp add del mod">
        <pc:chgData name="geonho kim" userId="72bb0c01ed287e5c" providerId="LiveId" clId="{61332C16-5572-45B1-8346-BBC7BF2ADA78}" dt="2024-05-31T06:33:51.640" v="3883" actId="47"/>
        <pc:sldMkLst>
          <pc:docMk/>
          <pc:sldMk cId="1781822914" sldId="321"/>
        </pc:sldMkLst>
        <pc:spChg chg="del mod">
          <ac:chgData name="geonho kim" userId="72bb0c01ed287e5c" providerId="LiveId" clId="{61332C16-5572-45B1-8346-BBC7BF2ADA78}" dt="2024-05-31T06:33:45.027" v="3880" actId="478"/>
          <ac:spMkLst>
            <pc:docMk/>
            <pc:sldMk cId="1781822914" sldId="321"/>
            <ac:spMk id="2" creationId="{8C9D93F4-04A7-4BEE-229B-A8E8E7BFF97B}"/>
          </ac:spMkLst>
        </pc:spChg>
        <pc:spChg chg="del mod">
          <ac:chgData name="geonho kim" userId="72bb0c01ed287e5c" providerId="LiveId" clId="{61332C16-5572-45B1-8346-BBC7BF2ADA78}" dt="2024-05-31T06:33:45.027" v="3880" actId="478"/>
          <ac:spMkLst>
            <pc:docMk/>
            <pc:sldMk cId="1781822914" sldId="321"/>
            <ac:spMk id="3" creationId="{0AC9F8BD-CF96-0A97-B0F7-C2EB6531E663}"/>
          </ac:spMkLst>
        </pc:spChg>
        <pc:spChg chg="mod">
          <ac:chgData name="geonho kim" userId="72bb0c01ed287e5c" providerId="LiveId" clId="{61332C16-5572-45B1-8346-BBC7BF2ADA78}" dt="2024-05-31T06:33:00.355" v="3870" actId="2711"/>
          <ac:spMkLst>
            <pc:docMk/>
            <pc:sldMk cId="1781822914" sldId="321"/>
            <ac:spMk id="4" creationId="{7CF7DBD7-E3CE-166E-A963-29AF93DB0567}"/>
          </ac:spMkLst>
        </pc:spChg>
        <pc:spChg chg="add mod">
          <ac:chgData name="geonho kim" userId="72bb0c01ed287e5c" providerId="LiveId" clId="{61332C16-5572-45B1-8346-BBC7BF2ADA78}" dt="2024-05-31T06:33:45.274" v="3881"/>
          <ac:spMkLst>
            <pc:docMk/>
            <pc:sldMk cId="1781822914" sldId="321"/>
            <ac:spMk id="5" creationId="{0BE9229E-CF51-B3DB-B71C-0ED62A76AC6E}"/>
          </ac:spMkLst>
        </pc:spChg>
        <pc:spChg chg="mod">
          <ac:chgData name="geonho kim" userId="72bb0c01ed287e5c" providerId="LiveId" clId="{61332C16-5572-45B1-8346-BBC7BF2ADA78}" dt="2024-05-31T06:33:00.355" v="3870" actId="2711"/>
          <ac:spMkLst>
            <pc:docMk/>
            <pc:sldMk cId="1781822914" sldId="321"/>
            <ac:spMk id="7" creationId="{E5A430F1-6819-3AD3-8B94-8F14994672B9}"/>
          </ac:spMkLst>
        </pc:spChg>
        <pc:spChg chg="add mod">
          <ac:chgData name="geonho kim" userId="72bb0c01ed287e5c" providerId="LiveId" clId="{61332C16-5572-45B1-8346-BBC7BF2ADA78}" dt="2024-05-31T06:33:45.274" v="3881"/>
          <ac:spMkLst>
            <pc:docMk/>
            <pc:sldMk cId="1781822914" sldId="321"/>
            <ac:spMk id="8" creationId="{0779BFFD-5AB2-5141-1B50-01F9D4ADAD62}"/>
          </ac:spMkLst>
        </pc:spChg>
        <pc:spChg chg="mod">
          <ac:chgData name="geonho kim" userId="72bb0c01ed287e5c" providerId="LiveId" clId="{61332C16-5572-45B1-8346-BBC7BF2ADA78}" dt="2024-05-31T06:33:00.355" v="3870" actId="2711"/>
          <ac:spMkLst>
            <pc:docMk/>
            <pc:sldMk cId="1781822914" sldId="321"/>
            <ac:spMk id="9" creationId="{15A653CC-0E2F-3B46-FFF4-F74EFF5F4B55}"/>
          </ac:spMkLst>
        </pc:spChg>
        <pc:spChg chg="mod">
          <ac:chgData name="geonho kim" userId="72bb0c01ed287e5c" providerId="LiveId" clId="{61332C16-5572-45B1-8346-BBC7BF2ADA78}" dt="2024-05-31T06:33:00.355" v="3870" actId="2711"/>
          <ac:spMkLst>
            <pc:docMk/>
            <pc:sldMk cId="1781822914" sldId="321"/>
            <ac:spMk id="19" creationId="{CF479CA5-07BE-ACDF-C0B0-A496F4F8F4FA}"/>
          </ac:spMkLst>
        </pc:spChg>
        <pc:spChg chg="mod">
          <ac:chgData name="geonho kim" userId="72bb0c01ed287e5c" providerId="LiveId" clId="{61332C16-5572-45B1-8346-BBC7BF2ADA78}" dt="2024-05-31T06:33:00.355" v="3870" actId="2711"/>
          <ac:spMkLst>
            <pc:docMk/>
            <pc:sldMk cId="1781822914" sldId="321"/>
            <ac:spMk id="20" creationId="{915CCF04-AA90-B381-7201-A3A0925456BA}"/>
          </ac:spMkLst>
        </pc:spChg>
        <pc:spChg chg="mod">
          <ac:chgData name="geonho kim" userId="72bb0c01ed287e5c" providerId="LiveId" clId="{61332C16-5572-45B1-8346-BBC7BF2ADA78}" dt="2024-05-31T06:33:00.355" v="3870" actId="2711"/>
          <ac:spMkLst>
            <pc:docMk/>
            <pc:sldMk cId="1781822914" sldId="321"/>
            <ac:spMk id="21" creationId="{A12642D7-55CA-9183-A3E7-726335871FAA}"/>
          </ac:spMkLst>
        </pc:spChg>
        <pc:spChg chg="mod">
          <ac:chgData name="geonho kim" userId="72bb0c01ed287e5c" providerId="LiveId" clId="{61332C16-5572-45B1-8346-BBC7BF2ADA78}" dt="2024-05-31T06:33:00.355" v="3870" actId="2711"/>
          <ac:spMkLst>
            <pc:docMk/>
            <pc:sldMk cId="1781822914" sldId="321"/>
            <ac:spMk id="23" creationId="{84A8BBDC-2514-8BBB-F750-DE97386F6CC9}"/>
          </ac:spMkLst>
        </pc:spChg>
        <pc:spChg chg="mod">
          <ac:chgData name="geonho kim" userId="72bb0c01ed287e5c" providerId="LiveId" clId="{61332C16-5572-45B1-8346-BBC7BF2ADA78}" dt="2024-05-31T06:33:00.355" v="3870" actId="2711"/>
          <ac:spMkLst>
            <pc:docMk/>
            <pc:sldMk cId="1781822914" sldId="321"/>
            <ac:spMk id="36" creationId="{B6B0F1EA-6238-43CB-79BF-1872F34BB86C}"/>
          </ac:spMkLst>
        </pc:spChg>
      </pc:sldChg>
      <pc:sldChg chg="addSp delSp modSp add mod">
        <pc:chgData name="geonho kim" userId="72bb0c01ed287e5c" providerId="LiveId" clId="{61332C16-5572-45B1-8346-BBC7BF2ADA78}" dt="2024-05-31T07:54:39.294" v="5152" actId="20577"/>
        <pc:sldMkLst>
          <pc:docMk/>
          <pc:sldMk cId="3893751368" sldId="322"/>
        </pc:sldMkLst>
        <pc:spChg chg="add mod">
          <ac:chgData name="geonho kim" userId="72bb0c01ed287e5c" providerId="LiveId" clId="{61332C16-5572-45B1-8346-BBC7BF2ADA78}" dt="2024-05-31T06:36:25.147" v="3905" actId="2711"/>
          <ac:spMkLst>
            <pc:docMk/>
            <pc:sldMk cId="3893751368" sldId="322"/>
            <ac:spMk id="2" creationId="{7407ED01-AF8B-6FF2-76A0-F0C03C113D69}"/>
          </ac:spMkLst>
        </pc:spChg>
        <pc:spChg chg="mod">
          <ac:chgData name="geonho kim" userId="72bb0c01ed287e5c" providerId="LiveId" clId="{61332C16-5572-45B1-8346-BBC7BF2ADA78}" dt="2024-05-31T06:36:25.147" v="3905" actId="2711"/>
          <ac:spMkLst>
            <pc:docMk/>
            <pc:sldMk cId="3893751368" sldId="322"/>
            <ac:spMk id="4" creationId="{000B230A-D950-B595-C1D1-1EFFD412CBB5}"/>
          </ac:spMkLst>
        </pc:spChg>
        <pc:spChg chg="mod">
          <ac:chgData name="geonho kim" userId="72bb0c01ed287e5c" providerId="LiveId" clId="{61332C16-5572-45B1-8346-BBC7BF2ADA78}" dt="2024-05-31T07:54:39.294" v="5152" actId="20577"/>
          <ac:spMkLst>
            <pc:docMk/>
            <pc:sldMk cId="3893751368" sldId="322"/>
            <ac:spMk id="6" creationId="{B7B745F3-3429-A0E6-1C27-18BD45CBD83A}"/>
          </ac:spMkLst>
        </pc:spChg>
        <pc:spChg chg="mod">
          <ac:chgData name="geonho kim" userId="72bb0c01ed287e5c" providerId="LiveId" clId="{61332C16-5572-45B1-8346-BBC7BF2ADA78}" dt="2024-05-31T06:36:25.147" v="3905" actId="2711"/>
          <ac:spMkLst>
            <pc:docMk/>
            <pc:sldMk cId="3893751368" sldId="322"/>
            <ac:spMk id="7" creationId="{02AA24F2-F0A0-B201-9996-A319BBF68F0B}"/>
          </ac:spMkLst>
        </pc:spChg>
        <pc:spChg chg="del">
          <ac:chgData name="geonho kim" userId="72bb0c01ed287e5c" providerId="LiveId" clId="{61332C16-5572-45B1-8346-BBC7BF2ADA78}" dt="2024-05-31T06:34:10.476" v="3886" actId="478"/>
          <ac:spMkLst>
            <pc:docMk/>
            <pc:sldMk cId="3893751368" sldId="322"/>
            <ac:spMk id="8" creationId="{3FC30754-6EDA-21F1-8BA7-42FE2F11D0C0}"/>
          </ac:spMkLst>
        </pc:spChg>
        <pc:spChg chg="del">
          <ac:chgData name="geonho kim" userId="72bb0c01ed287e5c" providerId="LiveId" clId="{61332C16-5572-45B1-8346-BBC7BF2ADA78}" dt="2024-05-31T06:34:10.476" v="3886" actId="478"/>
          <ac:spMkLst>
            <pc:docMk/>
            <pc:sldMk cId="3893751368" sldId="322"/>
            <ac:spMk id="9" creationId="{89740DBB-8DEE-7F5C-58DE-721E30125F2B}"/>
          </ac:spMkLst>
        </pc:spChg>
        <pc:spChg chg="add mod">
          <ac:chgData name="geonho kim" userId="72bb0c01ed287e5c" providerId="LiveId" clId="{61332C16-5572-45B1-8346-BBC7BF2ADA78}" dt="2024-05-31T06:36:25.147" v="3905" actId="2711"/>
          <ac:spMkLst>
            <pc:docMk/>
            <pc:sldMk cId="3893751368" sldId="322"/>
            <ac:spMk id="11" creationId="{B8320D0A-5C07-8D96-85EB-0A52E0A357F6}"/>
          </ac:spMkLst>
        </pc:spChg>
        <pc:spChg chg="add mod">
          <ac:chgData name="geonho kim" userId="72bb0c01ed287e5c" providerId="LiveId" clId="{61332C16-5572-45B1-8346-BBC7BF2ADA78}" dt="2024-05-31T06:36:25.147" v="3905" actId="2711"/>
          <ac:spMkLst>
            <pc:docMk/>
            <pc:sldMk cId="3893751368" sldId="322"/>
            <ac:spMk id="16" creationId="{71CBE9E9-C3EE-9B2A-6038-3079CECB2056}"/>
          </ac:spMkLst>
        </pc:spChg>
        <pc:spChg chg="del">
          <ac:chgData name="geonho kim" userId="72bb0c01ed287e5c" providerId="LiveId" clId="{61332C16-5572-45B1-8346-BBC7BF2ADA78}" dt="2024-05-31T06:34:10.476" v="3886" actId="478"/>
          <ac:spMkLst>
            <pc:docMk/>
            <pc:sldMk cId="3893751368" sldId="322"/>
            <ac:spMk id="18" creationId="{738A7A50-1155-8337-654C-C4BCA1FA1EB1}"/>
          </ac:spMkLst>
        </pc:spChg>
        <pc:spChg chg="add mod">
          <ac:chgData name="geonho kim" userId="72bb0c01ed287e5c" providerId="LiveId" clId="{61332C16-5572-45B1-8346-BBC7BF2ADA78}" dt="2024-05-31T06:36:25.147" v="3905" actId="2711"/>
          <ac:spMkLst>
            <pc:docMk/>
            <pc:sldMk cId="3893751368" sldId="322"/>
            <ac:spMk id="19" creationId="{657AEC72-AF50-A801-4EC0-E22B3BCAC46A}"/>
          </ac:spMkLst>
        </pc:spChg>
        <pc:spChg chg="add mod">
          <ac:chgData name="geonho kim" userId="72bb0c01ed287e5c" providerId="LiveId" clId="{61332C16-5572-45B1-8346-BBC7BF2ADA78}" dt="2024-05-31T06:36:25.147" v="3905" actId="2711"/>
          <ac:spMkLst>
            <pc:docMk/>
            <pc:sldMk cId="3893751368" sldId="322"/>
            <ac:spMk id="20" creationId="{90529D31-4863-F539-3F67-9A639C400A8B}"/>
          </ac:spMkLst>
        </pc:spChg>
        <pc:spChg chg="add mod">
          <ac:chgData name="geonho kim" userId="72bb0c01ed287e5c" providerId="LiveId" clId="{61332C16-5572-45B1-8346-BBC7BF2ADA78}" dt="2024-05-31T06:36:25.147" v="3905" actId="2711"/>
          <ac:spMkLst>
            <pc:docMk/>
            <pc:sldMk cId="3893751368" sldId="322"/>
            <ac:spMk id="21" creationId="{98DA11A4-6A3C-CFE1-612E-4B22CC6200FF}"/>
          </ac:spMkLst>
        </pc:spChg>
        <pc:spChg chg="add mod">
          <ac:chgData name="geonho kim" userId="72bb0c01ed287e5c" providerId="LiveId" clId="{61332C16-5572-45B1-8346-BBC7BF2ADA78}" dt="2024-05-31T06:34:36.078" v="3889"/>
          <ac:spMkLst>
            <pc:docMk/>
            <pc:sldMk cId="3893751368" sldId="322"/>
            <ac:spMk id="22" creationId="{2094CFA3-2197-C996-41D7-2EEDEF2FF094}"/>
          </ac:spMkLst>
        </pc:spChg>
        <pc:spChg chg="add mod">
          <ac:chgData name="geonho kim" userId="72bb0c01ed287e5c" providerId="LiveId" clId="{61332C16-5572-45B1-8346-BBC7BF2ADA78}" dt="2024-05-31T06:34:36.078" v="3889"/>
          <ac:spMkLst>
            <pc:docMk/>
            <pc:sldMk cId="3893751368" sldId="322"/>
            <ac:spMk id="25" creationId="{4BE6205A-DA28-942D-03D0-D5FB985C3A72}"/>
          </ac:spMkLst>
        </pc:spChg>
        <pc:spChg chg="add mod">
          <ac:chgData name="geonho kim" userId="72bb0c01ed287e5c" providerId="LiveId" clId="{61332C16-5572-45B1-8346-BBC7BF2ADA78}" dt="2024-05-31T06:34:36.078" v="3889"/>
          <ac:spMkLst>
            <pc:docMk/>
            <pc:sldMk cId="3893751368" sldId="322"/>
            <ac:spMk id="28" creationId="{04574D02-E547-3952-A41F-39E2DBA5E539}"/>
          </ac:spMkLst>
        </pc:spChg>
        <pc:spChg chg="add mod">
          <ac:chgData name="geonho kim" userId="72bb0c01ed287e5c" providerId="LiveId" clId="{61332C16-5572-45B1-8346-BBC7BF2ADA78}" dt="2024-05-31T06:34:36.078" v="3889"/>
          <ac:spMkLst>
            <pc:docMk/>
            <pc:sldMk cId="3893751368" sldId="322"/>
            <ac:spMk id="29" creationId="{434B9D19-85D9-D340-3CC9-E4754624940A}"/>
          </ac:spMkLst>
        </pc:spChg>
        <pc:spChg chg="add mod">
          <ac:chgData name="geonho kim" userId="72bb0c01ed287e5c" providerId="LiveId" clId="{61332C16-5572-45B1-8346-BBC7BF2ADA78}" dt="2024-05-31T06:34:36.078" v="3889"/>
          <ac:spMkLst>
            <pc:docMk/>
            <pc:sldMk cId="3893751368" sldId="322"/>
            <ac:spMk id="30" creationId="{EB9755DA-C6D2-275B-4D1D-032DD6C32CA6}"/>
          </ac:spMkLst>
        </pc:spChg>
        <pc:spChg chg="add mod">
          <ac:chgData name="geonho kim" userId="72bb0c01ed287e5c" providerId="LiveId" clId="{61332C16-5572-45B1-8346-BBC7BF2ADA78}" dt="2024-05-31T06:34:36.078" v="3889"/>
          <ac:spMkLst>
            <pc:docMk/>
            <pc:sldMk cId="3893751368" sldId="322"/>
            <ac:spMk id="31" creationId="{BCFFBF5B-1B77-DB53-1327-AEFA11B8A232}"/>
          </ac:spMkLst>
        </pc:spChg>
        <pc:spChg chg="del">
          <ac:chgData name="geonho kim" userId="72bb0c01ed287e5c" providerId="LiveId" clId="{61332C16-5572-45B1-8346-BBC7BF2ADA78}" dt="2024-05-31T06:34:10.476" v="3886" actId="478"/>
          <ac:spMkLst>
            <pc:docMk/>
            <pc:sldMk cId="3893751368" sldId="322"/>
            <ac:spMk id="36" creationId="{CA2CD0C1-8558-C553-FACF-6DE2DF13A607}"/>
          </ac:spMkLst>
        </pc:spChg>
        <pc:grpChg chg="del">
          <ac:chgData name="geonho kim" userId="72bb0c01ed287e5c" providerId="LiveId" clId="{61332C16-5572-45B1-8346-BBC7BF2ADA78}" dt="2024-05-31T06:34:10.476" v="3886" actId="478"/>
          <ac:grpSpMkLst>
            <pc:docMk/>
            <pc:sldMk cId="3893751368" sldId="322"/>
            <ac:grpSpMk id="3" creationId="{C2CABB6A-FDB0-51B2-A93F-68B976BE7D5B}"/>
          </ac:grpSpMkLst>
        </pc:grpChg>
        <pc:grpChg chg="del">
          <ac:chgData name="geonho kim" userId="72bb0c01ed287e5c" providerId="LiveId" clId="{61332C16-5572-45B1-8346-BBC7BF2ADA78}" dt="2024-05-31T06:34:10.476" v="3886" actId="478"/>
          <ac:grpSpMkLst>
            <pc:docMk/>
            <pc:sldMk cId="3893751368" sldId="322"/>
            <ac:grpSpMk id="17" creationId="{A351F7EE-6E1F-D384-7483-463A082581D7}"/>
          </ac:grpSpMkLst>
        </pc:grpChg>
        <pc:picChg chg="del">
          <ac:chgData name="geonho kim" userId="72bb0c01ed287e5c" providerId="LiveId" clId="{61332C16-5572-45B1-8346-BBC7BF2ADA78}" dt="2024-05-31T06:34:10.476" v="3886" actId="478"/>
          <ac:picMkLst>
            <pc:docMk/>
            <pc:sldMk cId="3893751368" sldId="322"/>
            <ac:picMk id="5" creationId="{240FAA5C-131F-5D52-00F7-F2DC376068F2}"/>
          </ac:picMkLst>
        </pc:picChg>
        <pc:picChg chg="add mod">
          <ac:chgData name="geonho kim" userId="72bb0c01ed287e5c" providerId="LiveId" clId="{61332C16-5572-45B1-8346-BBC7BF2ADA78}" dt="2024-05-31T06:34:11.574" v="3887"/>
          <ac:picMkLst>
            <pc:docMk/>
            <pc:sldMk cId="3893751368" sldId="322"/>
            <ac:picMk id="10" creationId="{18F3ED27-F98C-170B-C1C0-53ACE6C4B5F7}"/>
          </ac:picMkLst>
        </pc:picChg>
        <pc:picChg chg="add mod">
          <ac:chgData name="geonho kim" userId="72bb0c01ed287e5c" providerId="LiveId" clId="{61332C16-5572-45B1-8346-BBC7BF2ADA78}" dt="2024-05-31T06:34:11.574" v="3887"/>
          <ac:picMkLst>
            <pc:docMk/>
            <pc:sldMk cId="3893751368" sldId="322"/>
            <ac:picMk id="13" creationId="{347F7EC8-73F0-52E0-D103-37E3D5582C88}"/>
          </ac:picMkLst>
        </pc:picChg>
        <pc:picChg chg="add mod">
          <ac:chgData name="geonho kim" userId="72bb0c01ed287e5c" providerId="LiveId" clId="{61332C16-5572-45B1-8346-BBC7BF2ADA78}" dt="2024-05-31T06:34:11.574" v="3887"/>
          <ac:picMkLst>
            <pc:docMk/>
            <pc:sldMk cId="3893751368" sldId="322"/>
            <ac:picMk id="15" creationId="{549D9072-C82C-0865-6562-333BECA04C91}"/>
          </ac:picMkLst>
        </pc:picChg>
        <pc:picChg chg="add mod">
          <ac:chgData name="geonho kim" userId="72bb0c01ed287e5c" providerId="LiveId" clId="{61332C16-5572-45B1-8346-BBC7BF2ADA78}" dt="2024-05-31T06:34:36.078" v="3889"/>
          <ac:picMkLst>
            <pc:docMk/>
            <pc:sldMk cId="3893751368" sldId="322"/>
            <ac:picMk id="24" creationId="{FF4C0B55-7576-0AA0-8572-22CDDCDD0A9D}"/>
          </ac:picMkLst>
        </pc:picChg>
        <pc:picChg chg="add mod">
          <ac:chgData name="geonho kim" userId="72bb0c01ed287e5c" providerId="LiveId" clId="{61332C16-5572-45B1-8346-BBC7BF2ADA78}" dt="2024-05-31T06:34:36.078" v="3889"/>
          <ac:picMkLst>
            <pc:docMk/>
            <pc:sldMk cId="3893751368" sldId="322"/>
            <ac:picMk id="26" creationId="{2311FC77-3090-F961-C72F-01182845D418}"/>
          </ac:picMkLst>
        </pc:picChg>
        <pc:picChg chg="add mod">
          <ac:chgData name="geonho kim" userId="72bb0c01ed287e5c" providerId="LiveId" clId="{61332C16-5572-45B1-8346-BBC7BF2ADA78}" dt="2024-05-31T06:34:36.078" v="3889"/>
          <ac:picMkLst>
            <pc:docMk/>
            <pc:sldMk cId="3893751368" sldId="322"/>
            <ac:picMk id="27" creationId="{FC21CF1B-62D3-1E78-EC3B-3BACCB2791B2}"/>
          </ac:picMkLst>
        </pc:picChg>
      </pc:sldChg>
      <pc:sldChg chg="addSp delSp modSp add mod">
        <pc:chgData name="geonho kim" userId="72bb0c01ed287e5c" providerId="LiveId" clId="{61332C16-5572-45B1-8346-BBC7BF2ADA78}" dt="2024-05-31T07:54:37.426" v="5151" actId="20577"/>
        <pc:sldMkLst>
          <pc:docMk/>
          <pc:sldMk cId="3316074946" sldId="323"/>
        </pc:sldMkLst>
        <pc:spChg chg="del">
          <ac:chgData name="geonho kim" userId="72bb0c01ed287e5c" providerId="LiveId" clId="{61332C16-5572-45B1-8346-BBC7BF2ADA78}" dt="2024-05-31T06:34:47.623" v="3891" actId="478"/>
          <ac:spMkLst>
            <pc:docMk/>
            <pc:sldMk cId="3316074946" sldId="323"/>
            <ac:spMk id="2" creationId="{7407ED01-AF8B-6FF2-76A0-F0C03C113D69}"/>
          </ac:spMkLst>
        </pc:spChg>
        <pc:spChg chg="add mod">
          <ac:chgData name="geonho kim" userId="72bb0c01ed287e5c" providerId="LiveId" clId="{61332C16-5572-45B1-8346-BBC7BF2ADA78}" dt="2024-05-31T06:35:23.130" v="3897" actId="2711"/>
          <ac:spMkLst>
            <pc:docMk/>
            <pc:sldMk cId="3316074946" sldId="323"/>
            <ac:spMk id="3" creationId="{3C43745D-8444-C58D-C43D-18883EE1BA98}"/>
          </ac:spMkLst>
        </pc:spChg>
        <pc:spChg chg="mod">
          <ac:chgData name="geonho kim" userId="72bb0c01ed287e5c" providerId="LiveId" clId="{61332C16-5572-45B1-8346-BBC7BF2ADA78}" dt="2024-05-31T06:35:23.130" v="3897" actId="2711"/>
          <ac:spMkLst>
            <pc:docMk/>
            <pc:sldMk cId="3316074946" sldId="323"/>
            <ac:spMk id="4" creationId="{000B230A-D950-B595-C1D1-1EFFD412CBB5}"/>
          </ac:spMkLst>
        </pc:spChg>
        <pc:spChg chg="add mod">
          <ac:chgData name="geonho kim" userId="72bb0c01ed287e5c" providerId="LiveId" clId="{61332C16-5572-45B1-8346-BBC7BF2ADA78}" dt="2024-05-31T06:35:29.854" v="3898" actId="1076"/>
          <ac:spMkLst>
            <pc:docMk/>
            <pc:sldMk cId="3316074946" sldId="323"/>
            <ac:spMk id="5" creationId="{10FD8D5C-5F77-4E78-55B7-90B70674B4A0}"/>
          </ac:spMkLst>
        </pc:spChg>
        <pc:spChg chg="mod">
          <ac:chgData name="geonho kim" userId="72bb0c01ed287e5c" providerId="LiveId" clId="{61332C16-5572-45B1-8346-BBC7BF2ADA78}" dt="2024-05-31T07:54:37.426" v="5151" actId="20577"/>
          <ac:spMkLst>
            <pc:docMk/>
            <pc:sldMk cId="3316074946" sldId="323"/>
            <ac:spMk id="6" creationId="{B7B745F3-3429-A0E6-1C27-18BD45CBD83A}"/>
          </ac:spMkLst>
        </pc:spChg>
        <pc:spChg chg="mod">
          <ac:chgData name="geonho kim" userId="72bb0c01ed287e5c" providerId="LiveId" clId="{61332C16-5572-45B1-8346-BBC7BF2ADA78}" dt="2024-05-31T06:35:23.130" v="3897" actId="2711"/>
          <ac:spMkLst>
            <pc:docMk/>
            <pc:sldMk cId="3316074946" sldId="323"/>
            <ac:spMk id="7" creationId="{02AA24F2-F0A0-B201-9996-A319BBF68F0B}"/>
          </ac:spMkLst>
        </pc:spChg>
        <pc:spChg chg="add mod">
          <ac:chgData name="geonho kim" userId="72bb0c01ed287e5c" providerId="LiveId" clId="{61332C16-5572-45B1-8346-BBC7BF2ADA78}" dt="2024-05-31T06:35:29.854" v="3898" actId="1076"/>
          <ac:spMkLst>
            <pc:docMk/>
            <pc:sldMk cId="3316074946" sldId="323"/>
            <ac:spMk id="8" creationId="{494B4E84-B21D-C72C-77ED-099DF5C3FD49}"/>
          </ac:spMkLst>
        </pc:spChg>
        <pc:spChg chg="del">
          <ac:chgData name="geonho kim" userId="72bb0c01ed287e5c" providerId="LiveId" clId="{61332C16-5572-45B1-8346-BBC7BF2ADA78}" dt="2024-05-31T06:34:47.623" v="3891" actId="478"/>
          <ac:spMkLst>
            <pc:docMk/>
            <pc:sldMk cId="3316074946" sldId="323"/>
            <ac:spMk id="11" creationId="{B8320D0A-5C07-8D96-85EB-0A52E0A357F6}"/>
          </ac:spMkLst>
        </pc:spChg>
        <pc:spChg chg="del">
          <ac:chgData name="geonho kim" userId="72bb0c01ed287e5c" providerId="LiveId" clId="{61332C16-5572-45B1-8346-BBC7BF2ADA78}" dt="2024-05-31T06:34:47.623" v="3891" actId="478"/>
          <ac:spMkLst>
            <pc:docMk/>
            <pc:sldMk cId="3316074946" sldId="323"/>
            <ac:spMk id="16" creationId="{71CBE9E9-C3EE-9B2A-6038-3079CECB2056}"/>
          </ac:spMkLst>
        </pc:spChg>
        <pc:spChg chg="add mod">
          <ac:chgData name="geonho kim" userId="72bb0c01ed287e5c" providerId="LiveId" clId="{61332C16-5572-45B1-8346-BBC7BF2ADA78}" dt="2024-05-31T06:35:29.854" v="3898" actId="1076"/>
          <ac:spMkLst>
            <pc:docMk/>
            <pc:sldMk cId="3316074946" sldId="323"/>
            <ac:spMk id="17" creationId="{A5C28948-8ED4-B3B9-79ED-B0D72E1C4459}"/>
          </ac:spMkLst>
        </pc:spChg>
        <pc:spChg chg="del">
          <ac:chgData name="geonho kim" userId="72bb0c01ed287e5c" providerId="LiveId" clId="{61332C16-5572-45B1-8346-BBC7BF2ADA78}" dt="2024-05-31T06:34:47.623" v="3891" actId="478"/>
          <ac:spMkLst>
            <pc:docMk/>
            <pc:sldMk cId="3316074946" sldId="323"/>
            <ac:spMk id="19" creationId="{657AEC72-AF50-A801-4EC0-E22B3BCAC46A}"/>
          </ac:spMkLst>
        </pc:spChg>
        <pc:spChg chg="del">
          <ac:chgData name="geonho kim" userId="72bb0c01ed287e5c" providerId="LiveId" clId="{61332C16-5572-45B1-8346-BBC7BF2ADA78}" dt="2024-05-31T06:34:47.623" v="3891" actId="478"/>
          <ac:spMkLst>
            <pc:docMk/>
            <pc:sldMk cId="3316074946" sldId="323"/>
            <ac:spMk id="20" creationId="{90529D31-4863-F539-3F67-9A639C400A8B}"/>
          </ac:spMkLst>
        </pc:spChg>
        <pc:spChg chg="del">
          <ac:chgData name="geonho kim" userId="72bb0c01ed287e5c" providerId="LiveId" clId="{61332C16-5572-45B1-8346-BBC7BF2ADA78}" dt="2024-05-31T06:34:47.623" v="3891" actId="478"/>
          <ac:spMkLst>
            <pc:docMk/>
            <pc:sldMk cId="3316074946" sldId="323"/>
            <ac:spMk id="21" creationId="{98DA11A4-6A3C-CFE1-612E-4B22CC6200FF}"/>
          </ac:spMkLst>
        </pc:spChg>
        <pc:picChg chg="add mod">
          <ac:chgData name="geonho kim" userId="72bb0c01ed287e5c" providerId="LiveId" clId="{61332C16-5572-45B1-8346-BBC7BF2ADA78}" dt="2024-05-31T06:35:29.854" v="3898" actId="1076"/>
          <ac:picMkLst>
            <pc:docMk/>
            <pc:sldMk cId="3316074946" sldId="323"/>
            <ac:picMk id="9" creationId="{97488D20-BD9E-A5C5-4941-AA870D761033}"/>
          </ac:picMkLst>
        </pc:picChg>
        <pc:picChg chg="del">
          <ac:chgData name="geonho kim" userId="72bb0c01ed287e5c" providerId="LiveId" clId="{61332C16-5572-45B1-8346-BBC7BF2ADA78}" dt="2024-05-31T06:34:47.623" v="3891" actId="478"/>
          <ac:picMkLst>
            <pc:docMk/>
            <pc:sldMk cId="3316074946" sldId="323"/>
            <ac:picMk id="10" creationId="{18F3ED27-F98C-170B-C1C0-53ACE6C4B5F7}"/>
          </ac:picMkLst>
        </pc:picChg>
        <pc:picChg chg="add mod">
          <ac:chgData name="geonho kim" userId="72bb0c01ed287e5c" providerId="LiveId" clId="{61332C16-5572-45B1-8346-BBC7BF2ADA78}" dt="2024-05-31T06:35:29.854" v="3898" actId="1076"/>
          <ac:picMkLst>
            <pc:docMk/>
            <pc:sldMk cId="3316074946" sldId="323"/>
            <ac:picMk id="12" creationId="{7235CB9E-C40A-2AC4-EECD-AD2C43861C1C}"/>
          </ac:picMkLst>
        </pc:picChg>
        <pc:picChg chg="del">
          <ac:chgData name="geonho kim" userId="72bb0c01ed287e5c" providerId="LiveId" clId="{61332C16-5572-45B1-8346-BBC7BF2ADA78}" dt="2024-05-31T06:34:47.623" v="3891" actId="478"/>
          <ac:picMkLst>
            <pc:docMk/>
            <pc:sldMk cId="3316074946" sldId="323"/>
            <ac:picMk id="13" creationId="{347F7EC8-73F0-52E0-D103-37E3D5582C88}"/>
          </ac:picMkLst>
        </pc:picChg>
        <pc:picChg chg="add mod">
          <ac:chgData name="geonho kim" userId="72bb0c01ed287e5c" providerId="LiveId" clId="{61332C16-5572-45B1-8346-BBC7BF2ADA78}" dt="2024-05-31T06:35:29.854" v="3898" actId="1076"/>
          <ac:picMkLst>
            <pc:docMk/>
            <pc:sldMk cId="3316074946" sldId="323"/>
            <ac:picMk id="14" creationId="{7A910510-5B11-A3D4-0B49-7C8D65994CC2}"/>
          </ac:picMkLst>
        </pc:picChg>
        <pc:picChg chg="del">
          <ac:chgData name="geonho kim" userId="72bb0c01ed287e5c" providerId="LiveId" clId="{61332C16-5572-45B1-8346-BBC7BF2ADA78}" dt="2024-05-31T06:34:47.623" v="3891" actId="478"/>
          <ac:picMkLst>
            <pc:docMk/>
            <pc:sldMk cId="3316074946" sldId="323"/>
            <ac:picMk id="15" creationId="{549D9072-C82C-0865-6562-333BECA04C91}"/>
          </ac:picMkLst>
        </pc:picChg>
      </pc:sldChg>
      <pc:sldChg chg="add del">
        <pc:chgData name="geonho kim" userId="72bb0c01ed287e5c" providerId="LiveId" clId="{61332C16-5572-45B1-8346-BBC7BF2ADA78}" dt="2024-05-31T06:35:40.636" v="3900"/>
        <pc:sldMkLst>
          <pc:docMk/>
          <pc:sldMk cId="3097644553" sldId="324"/>
        </pc:sldMkLst>
      </pc:sldChg>
      <pc:sldChg chg="addSp delSp modSp add mod">
        <pc:chgData name="geonho kim" userId="72bb0c01ed287e5c" providerId="LiveId" clId="{61332C16-5572-45B1-8346-BBC7BF2ADA78}" dt="2024-05-31T07:54:35.424" v="5150" actId="20577"/>
        <pc:sldMkLst>
          <pc:docMk/>
          <pc:sldMk cId="3430378205" sldId="324"/>
        </pc:sldMkLst>
        <pc:spChg chg="add mod">
          <ac:chgData name="geonho kim" userId="72bb0c01ed287e5c" providerId="LiveId" clId="{61332C16-5572-45B1-8346-BBC7BF2ADA78}" dt="2024-05-31T06:36:00.775" v="3904" actId="2711"/>
          <ac:spMkLst>
            <pc:docMk/>
            <pc:sldMk cId="3430378205" sldId="324"/>
            <ac:spMk id="2" creationId="{E7CCAB68-6AB0-15E6-63EA-68DE9C0A91CA}"/>
          </ac:spMkLst>
        </pc:spChg>
        <pc:spChg chg="del">
          <ac:chgData name="geonho kim" userId="72bb0c01ed287e5c" providerId="LiveId" clId="{61332C16-5572-45B1-8346-BBC7BF2ADA78}" dt="2024-05-31T06:35:52.973" v="3902" actId="478"/>
          <ac:spMkLst>
            <pc:docMk/>
            <pc:sldMk cId="3430378205" sldId="324"/>
            <ac:spMk id="3" creationId="{3C43745D-8444-C58D-C43D-18883EE1BA98}"/>
          </ac:spMkLst>
        </pc:spChg>
        <pc:spChg chg="mod">
          <ac:chgData name="geonho kim" userId="72bb0c01ed287e5c" providerId="LiveId" clId="{61332C16-5572-45B1-8346-BBC7BF2ADA78}" dt="2024-05-31T06:36:00.775" v="3904" actId="2711"/>
          <ac:spMkLst>
            <pc:docMk/>
            <pc:sldMk cId="3430378205" sldId="324"/>
            <ac:spMk id="4" creationId="{000B230A-D950-B595-C1D1-1EFFD412CBB5}"/>
          </ac:spMkLst>
        </pc:spChg>
        <pc:spChg chg="del">
          <ac:chgData name="geonho kim" userId="72bb0c01ed287e5c" providerId="LiveId" clId="{61332C16-5572-45B1-8346-BBC7BF2ADA78}" dt="2024-05-31T06:35:52.973" v="3902" actId="478"/>
          <ac:spMkLst>
            <pc:docMk/>
            <pc:sldMk cId="3430378205" sldId="324"/>
            <ac:spMk id="5" creationId="{10FD8D5C-5F77-4E78-55B7-90B70674B4A0}"/>
          </ac:spMkLst>
        </pc:spChg>
        <pc:spChg chg="mod">
          <ac:chgData name="geonho kim" userId="72bb0c01ed287e5c" providerId="LiveId" clId="{61332C16-5572-45B1-8346-BBC7BF2ADA78}" dt="2024-05-31T07:54:35.424" v="5150" actId="20577"/>
          <ac:spMkLst>
            <pc:docMk/>
            <pc:sldMk cId="3430378205" sldId="324"/>
            <ac:spMk id="6" creationId="{B7B745F3-3429-A0E6-1C27-18BD45CBD83A}"/>
          </ac:spMkLst>
        </pc:spChg>
        <pc:spChg chg="mod">
          <ac:chgData name="geonho kim" userId="72bb0c01ed287e5c" providerId="LiveId" clId="{61332C16-5572-45B1-8346-BBC7BF2ADA78}" dt="2024-05-31T06:36:00.775" v="3904" actId="2711"/>
          <ac:spMkLst>
            <pc:docMk/>
            <pc:sldMk cId="3430378205" sldId="324"/>
            <ac:spMk id="7" creationId="{02AA24F2-F0A0-B201-9996-A319BBF68F0B}"/>
          </ac:spMkLst>
        </pc:spChg>
        <pc:spChg chg="del">
          <ac:chgData name="geonho kim" userId="72bb0c01ed287e5c" providerId="LiveId" clId="{61332C16-5572-45B1-8346-BBC7BF2ADA78}" dt="2024-05-31T06:35:52.973" v="3902" actId="478"/>
          <ac:spMkLst>
            <pc:docMk/>
            <pc:sldMk cId="3430378205" sldId="324"/>
            <ac:spMk id="8" creationId="{494B4E84-B21D-C72C-77ED-099DF5C3FD49}"/>
          </ac:spMkLst>
        </pc:spChg>
        <pc:spChg chg="add mod">
          <ac:chgData name="geonho kim" userId="72bb0c01ed287e5c" providerId="LiveId" clId="{61332C16-5572-45B1-8346-BBC7BF2ADA78}" dt="2024-05-31T06:37:54.630" v="3906" actId="1076"/>
          <ac:spMkLst>
            <pc:docMk/>
            <pc:sldMk cId="3430378205" sldId="324"/>
            <ac:spMk id="13" creationId="{AE1A65CE-F5A4-F791-5964-6DD19D588E9B}"/>
          </ac:spMkLst>
        </pc:spChg>
        <pc:spChg chg="add mod">
          <ac:chgData name="geonho kim" userId="72bb0c01ed287e5c" providerId="LiveId" clId="{61332C16-5572-45B1-8346-BBC7BF2ADA78}" dt="2024-05-31T06:37:57.398" v="3907" actId="1076"/>
          <ac:spMkLst>
            <pc:docMk/>
            <pc:sldMk cId="3430378205" sldId="324"/>
            <ac:spMk id="15" creationId="{AABB034E-7164-B608-CDA9-0130856BA940}"/>
          </ac:spMkLst>
        </pc:spChg>
        <pc:spChg chg="del">
          <ac:chgData name="geonho kim" userId="72bb0c01ed287e5c" providerId="LiveId" clId="{61332C16-5572-45B1-8346-BBC7BF2ADA78}" dt="2024-05-31T06:35:52.973" v="3902" actId="478"/>
          <ac:spMkLst>
            <pc:docMk/>
            <pc:sldMk cId="3430378205" sldId="324"/>
            <ac:spMk id="17" creationId="{A5C28948-8ED4-B3B9-79ED-B0D72E1C4459}"/>
          </ac:spMkLst>
        </pc:spChg>
        <pc:picChg chg="del">
          <ac:chgData name="geonho kim" userId="72bb0c01ed287e5c" providerId="LiveId" clId="{61332C16-5572-45B1-8346-BBC7BF2ADA78}" dt="2024-05-31T06:35:52.973" v="3902" actId="478"/>
          <ac:picMkLst>
            <pc:docMk/>
            <pc:sldMk cId="3430378205" sldId="324"/>
            <ac:picMk id="9" creationId="{97488D20-BD9E-A5C5-4941-AA870D761033}"/>
          </ac:picMkLst>
        </pc:picChg>
        <pc:picChg chg="add mod">
          <ac:chgData name="geonho kim" userId="72bb0c01ed287e5c" providerId="LiveId" clId="{61332C16-5572-45B1-8346-BBC7BF2ADA78}" dt="2024-05-31T06:37:54.630" v="3906" actId="1076"/>
          <ac:picMkLst>
            <pc:docMk/>
            <pc:sldMk cId="3430378205" sldId="324"/>
            <ac:picMk id="10" creationId="{17399335-4534-DB5F-418A-5D8DDCDF8AA2}"/>
          </ac:picMkLst>
        </pc:picChg>
        <pc:picChg chg="add mod">
          <ac:chgData name="geonho kim" userId="72bb0c01ed287e5c" providerId="LiveId" clId="{61332C16-5572-45B1-8346-BBC7BF2ADA78}" dt="2024-05-31T06:37:57.398" v="3907" actId="1076"/>
          <ac:picMkLst>
            <pc:docMk/>
            <pc:sldMk cId="3430378205" sldId="324"/>
            <ac:picMk id="11" creationId="{C16804EE-D766-0833-5F00-A37DCF6C0396}"/>
          </ac:picMkLst>
        </pc:picChg>
        <pc:picChg chg="del">
          <ac:chgData name="geonho kim" userId="72bb0c01ed287e5c" providerId="LiveId" clId="{61332C16-5572-45B1-8346-BBC7BF2ADA78}" dt="2024-05-31T06:35:52.973" v="3902" actId="478"/>
          <ac:picMkLst>
            <pc:docMk/>
            <pc:sldMk cId="3430378205" sldId="324"/>
            <ac:picMk id="12" creationId="{7235CB9E-C40A-2AC4-EECD-AD2C43861C1C}"/>
          </ac:picMkLst>
        </pc:picChg>
        <pc:picChg chg="del">
          <ac:chgData name="geonho kim" userId="72bb0c01ed287e5c" providerId="LiveId" clId="{61332C16-5572-45B1-8346-BBC7BF2ADA78}" dt="2024-05-31T06:35:52.973" v="3902" actId="478"/>
          <ac:picMkLst>
            <pc:docMk/>
            <pc:sldMk cId="3430378205" sldId="324"/>
            <ac:picMk id="14" creationId="{7A910510-5B11-A3D4-0B49-7C8D65994CC2}"/>
          </ac:picMkLst>
        </pc:picChg>
        <pc:cxnChg chg="add mod">
          <ac:chgData name="geonho kim" userId="72bb0c01ed287e5c" providerId="LiveId" clId="{61332C16-5572-45B1-8346-BBC7BF2ADA78}" dt="2024-05-31T06:38:05.470" v="3908" actId="1076"/>
          <ac:cxnSpMkLst>
            <pc:docMk/>
            <pc:sldMk cId="3430378205" sldId="324"/>
            <ac:cxnSpMk id="16" creationId="{8BDF6D4B-5185-B0D0-EF37-DD87D82939AB}"/>
          </ac:cxnSpMkLst>
        </pc:cxnChg>
      </pc:sldChg>
      <pc:sldChg chg="addSp delSp modSp add mod">
        <pc:chgData name="geonho kim" userId="72bb0c01ed287e5c" providerId="LiveId" clId="{61332C16-5572-45B1-8346-BBC7BF2ADA78}" dt="2024-05-31T07:54:32.919" v="5149" actId="20577"/>
        <pc:sldMkLst>
          <pc:docMk/>
          <pc:sldMk cId="1028920645" sldId="325"/>
        </pc:sldMkLst>
        <pc:spChg chg="del">
          <ac:chgData name="geonho kim" userId="72bb0c01ed287e5c" providerId="LiveId" clId="{61332C16-5572-45B1-8346-BBC7BF2ADA78}" dt="2024-05-31T06:38:57.778" v="3910" actId="478"/>
          <ac:spMkLst>
            <pc:docMk/>
            <pc:sldMk cId="1028920645" sldId="325"/>
            <ac:spMk id="2" creationId="{E7CCAB68-6AB0-15E6-63EA-68DE9C0A91CA}"/>
          </ac:spMkLst>
        </pc:spChg>
        <pc:spChg chg="add mod">
          <ac:chgData name="geonho kim" userId="72bb0c01ed287e5c" providerId="LiveId" clId="{61332C16-5572-45B1-8346-BBC7BF2ADA78}" dt="2024-05-31T06:39:22.327" v="3921"/>
          <ac:spMkLst>
            <pc:docMk/>
            <pc:sldMk cId="1028920645" sldId="325"/>
            <ac:spMk id="3" creationId="{DCD6C0FD-7D63-93A6-7ABF-23200F4E0C39}"/>
          </ac:spMkLst>
        </pc:spChg>
        <pc:spChg chg="mod">
          <ac:chgData name="geonho kim" userId="72bb0c01ed287e5c" providerId="LiveId" clId="{61332C16-5572-45B1-8346-BBC7BF2ADA78}" dt="2024-05-31T06:39:16.738" v="3912" actId="2711"/>
          <ac:spMkLst>
            <pc:docMk/>
            <pc:sldMk cId="1028920645" sldId="325"/>
            <ac:spMk id="4" creationId="{000B230A-D950-B595-C1D1-1EFFD412CBB5}"/>
          </ac:spMkLst>
        </pc:spChg>
        <pc:spChg chg="add mod">
          <ac:chgData name="geonho kim" userId="72bb0c01ed287e5c" providerId="LiveId" clId="{61332C16-5572-45B1-8346-BBC7BF2ADA78}" dt="2024-05-31T06:39:25.503" v="3922" actId="1076"/>
          <ac:spMkLst>
            <pc:docMk/>
            <pc:sldMk cId="1028920645" sldId="325"/>
            <ac:spMk id="5" creationId="{822C86D5-C298-67B3-1F30-D533AF279FEC}"/>
          </ac:spMkLst>
        </pc:spChg>
        <pc:spChg chg="mod">
          <ac:chgData name="geonho kim" userId="72bb0c01ed287e5c" providerId="LiveId" clId="{61332C16-5572-45B1-8346-BBC7BF2ADA78}" dt="2024-05-31T07:54:32.919" v="5149" actId="20577"/>
          <ac:spMkLst>
            <pc:docMk/>
            <pc:sldMk cId="1028920645" sldId="325"/>
            <ac:spMk id="6" creationId="{B7B745F3-3429-A0E6-1C27-18BD45CBD83A}"/>
          </ac:spMkLst>
        </pc:spChg>
        <pc:spChg chg="mod">
          <ac:chgData name="geonho kim" userId="72bb0c01ed287e5c" providerId="LiveId" clId="{61332C16-5572-45B1-8346-BBC7BF2ADA78}" dt="2024-05-31T06:39:16.738" v="3912" actId="2711"/>
          <ac:spMkLst>
            <pc:docMk/>
            <pc:sldMk cId="1028920645" sldId="325"/>
            <ac:spMk id="7" creationId="{02AA24F2-F0A0-B201-9996-A319BBF68F0B}"/>
          </ac:spMkLst>
        </pc:spChg>
        <pc:spChg chg="add mod">
          <ac:chgData name="geonho kim" userId="72bb0c01ed287e5c" providerId="LiveId" clId="{61332C16-5572-45B1-8346-BBC7BF2ADA78}" dt="2024-05-31T06:39:25.503" v="3922" actId="1076"/>
          <ac:spMkLst>
            <pc:docMk/>
            <pc:sldMk cId="1028920645" sldId="325"/>
            <ac:spMk id="8" creationId="{1ACBDBFC-C3C8-2BE6-5913-7F4D3D3D3F12}"/>
          </ac:spMkLst>
        </pc:spChg>
        <pc:spChg chg="del">
          <ac:chgData name="geonho kim" userId="72bb0c01ed287e5c" providerId="LiveId" clId="{61332C16-5572-45B1-8346-BBC7BF2ADA78}" dt="2024-05-31T06:38:57.778" v="3910" actId="478"/>
          <ac:spMkLst>
            <pc:docMk/>
            <pc:sldMk cId="1028920645" sldId="325"/>
            <ac:spMk id="13" creationId="{AE1A65CE-F5A4-F791-5964-6DD19D588E9B}"/>
          </ac:spMkLst>
        </pc:spChg>
        <pc:spChg chg="add mod">
          <ac:chgData name="geonho kim" userId="72bb0c01ed287e5c" providerId="LiveId" clId="{61332C16-5572-45B1-8346-BBC7BF2ADA78}" dt="2024-05-31T06:39:41.242" v="3923" actId="208"/>
          <ac:spMkLst>
            <pc:docMk/>
            <pc:sldMk cId="1028920645" sldId="325"/>
            <ac:spMk id="14" creationId="{FC06C801-537B-A9E0-9783-B8E91FC95D68}"/>
          </ac:spMkLst>
        </pc:spChg>
        <pc:spChg chg="del">
          <ac:chgData name="geonho kim" userId="72bb0c01ed287e5c" providerId="LiveId" clId="{61332C16-5572-45B1-8346-BBC7BF2ADA78}" dt="2024-05-31T06:38:57.778" v="3910" actId="478"/>
          <ac:spMkLst>
            <pc:docMk/>
            <pc:sldMk cId="1028920645" sldId="325"/>
            <ac:spMk id="15" creationId="{AABB034E-7164-B608-CDA9-0130856BA940}"/>
          </ac:spMkLst>
        </pc:spChg>
        <pc:picChg chg="add mod">
          <ac:chgData name="geonho kim" userId="72bb0c01ed287e5c" providerId="LiveId" clId="{61332C16-5572-45B1-8346-BBC7BF2ADA78}" dt="2024-05-31T06:39:02.661" v="3911"/>
          <ac:picMkLst>
            <pc:docMk/>
            <pc:sldMk cId="1028920645" sldId="325"/>
            <ac:picMk id="9" creationId="{763EB376-3569-F733-2479-E95216543BB4}"/>
          </ac:picMkLst>
        </pc:picChg>
        <pc:picChg chg="del">
          <ac:chgData name="geonho kim" userId="72bb0c01ed287e5c" providerId="LiveId" clId="{61332C16-5572-45B1-8346-BBC7BF2ADA78}" dt="2024-05-31T06:38:57.778" v="3910" actId="478"/>
          <ac:picMkLst>
            <pc:docMk/>
            <pc:sldMk cId="1028920645" sldId="325"/>
            <ac:picMk id="10" creationId="{17399335-4534-DB5F-418A-5D8DDCDF8AA2}"/>
          </ac:picMkLst>
        </pc:picChg>
        <pc:picChg chg="del">
          <ac:chgData name="geonho kim" userId="72bb0c01ed287e5c" providerId="LiveId" clId="{61332C16-5572-45B1-8346-BBC7BF2ADA78}" dt="2024-05-31T06:38:57.778" v="3910" actId="478"/>
          <ac:picMkLst>
            <pc:docMk/>
            <pc:sldMk cId="1028920645" sldId="325"/>
            <ac:picMk id="11" creationId="{C16804EE-D766-0833-5F00-A37DCF6C0396}"/>
          </ac:picMkLst>
        </pc:picChg>
        <pc:picChg chg="add mod">
          <ac:chgData name="geonho kim" userId="72bb0c01ed287e5c" providerId="LiveId" clId="{61332C16-5572-45B1-8346-BBC7BF2ADA78}" dt="2024-05-31T06:39:02.661" v="3911"/>
          <ac:picMkLst>
            <pc:docMk/>
            <pc:sldMk cId="1028920645" sldId="325"/>
            <ac:picMk id="12" creationId="{6D1F4DB6-4BF1-3AA9-61DD-BB390B8E992D}"/>
          </ac:picMkLst>
        </pc:picChg>
        <pc:cxnChg chg="del">
          <ac:chgData name="geonho kim" userId="72bb0c01ed287e5c" providerId="LiveId" clId="{61332C16-5572-45B1-8346-BBC7BF2ADA78}" dt="2024-05-31T06:38:57.778" v="3910" actId="478"/>
          <ac:cxnSpMkLst>
            <pc:docMk/>
            <pc:sldMk cId="1028920645" sldId="325"/>
            <ac:cxnSpMk id="16" creationId="{8BDF6D4B-5185-B0D0-EF37-DD87D82939AB}"/>
          </ac:cxnSpMkLst>
        </pc:cxnChg>
      </pc:sldChg>
      <pc:sldChg chg="add del">
        <pc:chgData name="geonho kim" userId="72bb0c01ed287e5c" providerId="LiveId" clId="{61332C16-5572-45B1-8346-BBC7BF2ADA78}" dt="2024-05-31T07:16:29.461" v="4030" actId="47"/>
        <pc:sldMkLst>
          <pc:docMk/>
          <pc:sldMk cId="250430853" sldId="326"/>
        </pc:sldMkLst>
      </pc:sldChg>
      <pc:sldChg chg="modSp add del mod">
        <pc:chgData name="geonho kim" userId="72bb0c01ed287e5c" providerId="LiveId" clId="{61332C16-5572-45B1-8346-BBC7BF2ADA78}" dt="2024-05-31T07:44:51.075" v="4616" actId="47"/>
        <pc:sldMkLst>
          <pc:docMk/>
          <pc:sldMk cId="2911236298" sldId="326"/>
        </pc:sldMkLst>
        <pc:spChg chg="mod">
          <ac:chgData name="geonho kim" userId="72bb0c01ed287e5c" providerId="LiveId" clId="{61332C16-5572-45B1-8346-BBC7BF2ADA78}" dt="2024-05-31T07:42:06.931" v="4325" actId="20577"/>
          <ac:spMkLst>
            <pc:docMk/>
            <pc:sldMk cId="2911236298" sldId="326"/>
            <ac:spMk id="3" creationId="{68A721A3-5D9B-A549-DF5D-D0547EE5B424}"/>
          </ac:spMkLst>
        </pc:spChg>
      </pc:sldChg>
      <pc:sldChg chg="addSp delSp modSp add mod">
        <pc:chgData name="geonho kim" userId="72bb0c01ed287e5c" providerId="LiveId" clId="{61332C16-5572-45B1-8346-BBC7BF2ADA78}" dt="2024-05-31T11:55:28.230" v="5690" actId="478"/>
        <pc:sldMkLst>
          <pc:docMk/>
          <pc:sldMk cId="546727006" sldId="327"/>
        </pc:sldMkLst>
        <pc:spChg chg="del">
          <ac:chgData name="geonho kim" userId="72bb0c01ed287e5c" providerId="LiveId" clId="{61332C16-5572-45B1-8346-BBC7BF2ADA78}" dt="2024-05-31T07:44:38.092" v="4600" actId="478"/>
          <ac:spMkLst>
            <pc:docMk/>
            <pc:sldMk cId="546727006" sldId="327"/>
            <ac:spMk id="2" creationId="{8C9D93F4-04A7-4BEE-229B-A8E8E7BFF97B}"/>
          </ac:spMkLst>
        </pc:spChg>
        <pc:spChg chg="del">
          <ac:chgData name="geonho kim" userId="72bb0c01ed287e5c" providerId="LiveId" clId="{61332C16-5572-45B1-8346-BBC7BF2ADA78}" dt="2024-05-31T07:44:38.092" v="4600" actId="478"/>
          <ac:spMkLst>
            <pc:docMk/>
            <pc:sldMk cId="546727006" sldId="327"/>
            <ac:spMk id="3" creationId="{0AC9F8BD-CF96-0A97-B0F7-C2EB6531E663}"/>
          </ac:spMkLst>
        </pc:spChg>
        <pc:spChg chg="del">
          <ac:chgData name="geonho kim" userId="72bb0c01ed287e5c" providerId="LiveId" clId="{61332C16-5572-45B1-8346-BBC7BF2ADA78}" dt="2024-05-31T07:44:38.092" v="4600" actId="478"/>
          <ac:spMkLst>
            <pc:docMk/>
            <pc:sldMk cId="546727006" sldId="327"/>
            <ac:spMk id="4" creationId="{7CF7DBD7-E3CE-166E-A963-29AF93DB0567}"/>
          </ac:spMkLst>
        </pc:spChg>
        <pc:spChg chg="del">
          <ac:chgData name="geonho kim" userId="72bb0c01ed287e5c" providerId="LiveId" clId="{61332C16-5572-45B1-8346-BBC7BF2ADA78}" dt="2024-05-31T07:44:38.092" v="4600" actId="478"/>
          <ac:spMkLst>
            <pc:docMk/>
            <pc:sldMk cId="546727006" sldId="327"/>
            <ac:spMk id="5" creationId="{D9390103-1DC7-D79E-95E4-0DEFE6ED529F}"/>
          </ac:spMkLst>
        </pc:spChg>
        <pc:spChg chg="add mod">
          <ac:chgData name="geonho kim" userId="72bb0c01ed287e5c" providerId="LiveId" clId="{61332C16-5572-45B1-8346-BBC7BF2ADA78}" dt="2024-05-31T07:44:38.343" v="4601"/>
          <ac:spMkLst>
            <pc:docMk/>
            <pc:sldMk cId="546727006" sldId="327"/>
            <ac:spMk id="7" creationId="{6E48EF7A-6931-274D-BB4F-ED3F96735B14}"/>
          </ac:spMkLst>
        </pc:spChg>
        <pc:spChg chg="add mod">
          <ac:chgData name="geonho kim" userId="72bb0c01ed287e5c" providerId="LiveId" clId="{61332C16-5572-45B1-8346-BBC7BF2ADA78}" dt="2024-05-31T07:44:38.343" v="4601"/>
          <ac:spMkLst>
            <pc:docMk/>
            <pc:sldMk cId="546727006" sldId="327"/>
            <ac:spMk id="9" creationId="{B79CC69F-F64A-743D-FD93-F04C48731AAE}"/>
          </ac:spMkLst>
        </pc:spChg>
        <pc:spChg chg="add mod">
          <ac:chgData name="geonho kim" userId="72bb0c01ed287e5c" providerId="LiveId" clId="{61332C16-5572-45B1-8346-BBC7BF2ADA78}" dt="2024-05-31T07:44:42.246" v="4613" actId="20577"/>
          <ac:spMkLst>
            <pc:docMk/>
            <pc:sldMk cId="546727006" sldId="327"/>
            <ac:spMk id="11" creationId="{5C0036B9-B8FD-843C-21FA-14A91C87E631}"/>
          </ac:spMkLst>
        </pc:spChg>
        <pc:spChg chg="del">
          <ac:chgData name="geonho kim" userId="72bb0c01ed287e5c" providerId="LiveId" clId="{61332C16-5572-45B1-8346-BBC7BF2ADA78}" dt="2024-05-31T11:55:28.230" v="5690" actId="478"/>
          <ac:spMkLst>
            <pc:docMk/>
            <pc:sldMk cId="546727006" sldId="327"/>
            <ac:spMk id="36" creationId="{B6B0F1EA-6238-43CB-79BF-1872F34BB86C}"/>
          </ac:spMkLst>
        </pc:spChg>
        <pc:picChg chg="add del">
          <ac:chgData name="geonho kim" userId="72bb0c01ed287e5c" providerId="LiveId" clId="{61332C16-5572-45B1-8346-BBC7BF2ADA78}" dt="2024-05-31T07:52:56.759" v="5125" actId="478"/>
          <ac:picMkLst>
            <pc:docMk/>
            <pc:sldMk cId="546727006" sldId="327"/>
            <ac:picMk id="13" creationId="{FC23D717-A23B-8FC2-E66C-81A358357553}"/>
          </ac:picMkLst>
        </pc:picChg>
      </pc:sldChg>
      <pc:sldChg chg="addSp delSp modSp add mod">
        <pc:chgData name="geonho kim" userId="72bb0c01ed287e5c" providerId="LiveId" clId="{61332C16-5572-45B1-8346-BBC7BF2ADA78}" dt="2024-05-31T11:55:29.713" v="5691" actId="478"/>
        <pc:sldMkLst>
          <pc:docMk/>
          <pc:sldMk cId="189865631" sldId="328"/>
        </pc:sldMkLst>
        <pc:spChg chg="add mod">
          <ac:chgData name="geonho kim" userId="72bb0c01ed287e5c" providerId="LiveId" clId="{61332C16-5572-45B1-8346-BBC7BF2ADA78}" dt="2024-05-31T07:52:20.987" v="5112" actId="1076"/>
          <ac:spMkLst>
            <pc:docMk/>
            <pc:sldMk cId="189865631" sldId="328"/>
            <ac:spMk id="2" creationId="{AF5333A7-DD15-3854-B888-85B21F77D011}"/>
          </ac:spMkLst>
        </pc:spChg>
        <pc:spChg chg="mod">
          <ac:chgData name="geonho kim" userId="72bb0c01ed287e5c" providerId="LiveId" clId="{61332C16-5572-45B1-8346-BBC7BF2ADA78}" dt="2024-05-31T07:52:46.911" v="5123" actId="20577"/>
          <ac:spMkLst>
            <pc:docMk/>
            <pc:sldMk cId="189865631" sldId="328"/>
            <ac:spMk id="11" creationId="{5C0036B9-B8FD-843C-21FA-14A91C87E631}"/>
          </ac:spMkLst>
        </pc:spChg>
        <pc:spChg chg="del">
          <ac:chgData name="geonho kim" userId="72bb0c01ed287e5c" providerId="LiveId" clId="{61332C16-5572-45B1-8346-BBC7BF2ADA78}" dt="2024-05-31T11:55:29.713" v="5691" actId="478"/>
          <ac:spMkLst>
            <pc:docMk/>
            <pc:sldMk cId="189865631" sldId="328"/>
            <ac:spMk id="36" creationId="{B6B0F1EA-6238-43CB-79BF-1872F34BB86C}"/>
          </ac:spMkLst>
        </pc:spChg>
        <pc:picChg chg="add mod">
          <ac:chgData name="geonho kim" userId="72bb0c01ed287e5c" providerId="LiveId" clId="{61332C16-5572-45B1-8346-BBC7BF2ADA78}" dt="2024-05-31T07:52:51.579" v="5124" actId="1076"/>
          <ac:picMkLst>
            <pc:docMk/>
            <pc:sldMk cId="189865631" sldId="328"/>
            <ac:picMk id="4" creationId="{1C33CD89-B36D-9FC2-31EA-B88A3E3DB2B7}"/>
          </ac:picMkLst>
        </pc:picChg>
        <pc:picChg chg="del">
          <ac:chgData name="geonho kim" userId="72bb0c01ed287e5c" providerId="LiveId" clId="{61332C16-5572-45B1-8346-BBC7BF2ADA78}" dt="2024-05-31T07:52:03.548" v="5099" actId="478"/>
          <ac:picMkLst>
            <pc:docMk/>
            <pc:sldMk cId="189865631" sldId="328"/>
            <ac:picMk id="8" creationId="{6394D7D5-DA36-F0A0-C2F5-E75D3E2EBBBC}"/>
          </ac:picMkLst>
        </pc:picChg>
        <pc:picChg chg="del">
          <ac:chgData name="geonho kim" userId="72bb0c01ed287e5c" providerId="LiveId" clId="{61332C16-5572-45B1-8346-BBC7BF2ADA78}" dt="2024-05-31T07:52:03.548" v="5099" actId="478"/>
          <ac:picMkLst>
            <pc:docMk/>
            <pc:sldMk cId="189865631" sldId="328"/>
            <ac:picMk id="10" creationId="{033CF288-51C4-8892-1301-CF188772C5E9}"/>
          </ac:picMkLst>
        </pc:picChg>
        <pc:picChg chg="mod">
          <ac:chgData name="geonho kim" userId="72bb0c01ed287e5c" providerId="LiveId" clId="{61332C16-5572-45B1-8346-BBC7BF2ADA78}" dt="2024-05-31T07:52:51.579" v="5124" actId="1076"/>
          <ac:picMkLst>
            <pc:docMk/>
            <pc:sldMk cId="189865631" sldId="328"/>
            <ac:picMk id="13" creationId="{FC23D717-A23B-8FC2-E66C-81A358357553}"/>
          </ac:picMkLst>
        </pc:picChg>
      </pc:sldChg>
      <pc:sldChg chg="add del">
        <pc:chgData name="geonho kim" userId="72bb0c01ed287e5c" providerId="LiveId" clId="{61332C16-5572-45B1-8346-BBC7BF2ADA78}" dt="2024-05-31T07:44:46.021" v="4615" actId="47"/>
        <pc:sldMkLst>
          <pc:docMk/>
          <pc:sldMk cId="492186840" sldId="328"/>
        </pc:sldMkLst>
      </pc:sldChg>
      <pc:sldChg chg="addSp delSp modSp add mod ord">
        <pc:chgData name="geonho kim" userId="72bb0c01ed287e5c" providerId="LiveId" clId="{61332C16-5572-45B1-8346-BBC7BF2ADA78}" dt="2024-05-31T11:46:26.037" v="5654"/>
        <pc:sldMkLst>
          <pc:docMk/>
          <pc:sldMk cId="1104459569" sldId="329"/>
        </pc:sldMkLst>
        <pc:spChg chg="del">
          <ac:chgData name="geonho kim" userId="72bb0c01ed287e5c" providerId="LiveId" clId="{61332C16-5572-45B1-8346-BBC7BF2ADA78}" dt="2024-05-31T07:55:00.859" v="5160" actId="478"/>
          <ac:spMkLst>
            <pc:docMk/>
            <pc:sldMk cId="1104459569" sldId="329"/>
            <ac:spMk id="2" creationId="{8C9D93F4-04A7-4BEE-229B-A8E8E7BFF97B}"/>
          </ac:spMkLst>
        </pc:spChg>
        <pc:spChg chg="del">
          <ac:chgData name="geonho kim" userId="72bb0c01ed287e5c" providerId="LiveId" clId="{61332C16-5572-45B1-8346-BBC7BF2ADA78}" dt="2024-05-31T07:55:00.859" v="5160" actId="478"/>
          <ac:spMkLst>
            <pc:docMk/>
            <pc:sldMk cId="1104459569" sldId="329"/>
            <ac:spMk id="3" creationId="{0AC9F8BD-CF96-0A97-B0F7-C2EB6531E663}"/>
          </ac:spMkLst>
        </pc:spChg>
        <pc:spChg chg="del">
          <ac:chgData name="geonho kim" userId="72bb0c01ed287e5c" providerId="LiveId" clId="{61332C16-5572-45B1-8346-BBC7BF2ADA78}" dt="2024-05-31T07:55:00.859" v="5160" actId="478"/>
          <ac:spMkLst>
            <pc:docMk/>
            <pc:sldMk cId="1104459569" sldId="329"/>
            <ac:spMk id="4" creationId="{7CF7DBD7-E3CE-166E-A963-29AF93DB0567}"/>
          </ac:spMkLst>
        </pc:spChg>
        <pc:spChg chg="add mod">
          <ac:chgData name="geonho kim" userId="72bb0c01ed287e5c" providerId="LiveId" clId="{61332C16-5572-45B1-8346-BBC7BF2ADA78}" dt="2024-05-31T07:55:23.303" v="5179" actId="207"/>
          <ac:spMkLst>
            <pc:docMk/>
            <pc:sldMk cId="1104459569" sldId="329"/>
            <ac:spMk id="5" creationId="{58DDEA41-0FFA-D6EC-A90C-E891C3654150}"/>
          </ac:spMkLst>
        </pc:spChg>
        <pc:spChg chg="add mod">
          <ac:chgData name="geonho kim" userId="72bb0c01ed287e5c" providerId="LiveId" clId="{61332C16-5572-45B1-8346-BBC7BF2ADA78}" dt="2024-05-31T07:55:23.303" v="5179" actId="207"/>
          <ac:spMkLst>
            <pc:docMk/>
            <pc:sldMk cId="1104459569" sldId="329"/>
            <ac:spMk id="6" creationId="{563825BE-5EA3-C926-E574-04401FB74C8B}"/>
          </ac:spMkLst>
        </pc:spChg>
        <pc:spChg chg="add mod">
          <ac:chgData name="geonho kim" userId="72bb0c01ed287e5c" providerId="LiveId" clId="{61332C16-5572-45B1-8346-BBC7BF2ADA78}" dt="2024-05-31T07:55:23.303" v="5179" actId="207"/>
          <ac:spMkLst>
            <pc:docMk/>
            <pc:sldMk cId="1104459569" sldId="329"/>
            <ac:spMk id="7" creationId="{428FD0DC-5566-E7F7-5DAD-48A4516559FB}"/>
          </ac:spMkLst>
        </pc:spChg>
        <pc:spChg chg="add del mod">
          <ac:chgData name="geonho kim" userId="72bb0c01ed287e5c" providerId="LiveId" clId="{61332C16-5572-45B1-8346-BBC7BF2ADA78}" dt="2024-05-31T11:43:19.098" v="5652" actId="478"/>
          <ac:spMkLst>
            <pc:docMk/>
            <pc:sldMk cId="1104459569" sldId="329"/>
            <ac:spMk id="11" creationId="{28B29224-1463-0BED-4689-FD8958C612DA}"/>
          </ac:spMkLst>
        </pc:spChg>
        <pc:spChg chg="mod">
          <ac:chgData name="geonho kim" userId="72bb0c01ed287e5c" providerId="LiveId" clId="{61332C16-5572-45B1-8346-BBC7BF2ADA78}" dt="2024-05-31T07:55:13.603" v="5177" actId="14100"/>
          <ac:spMkLst>
            <pc:docMk/>
            <pc:sldMk cId="1104459569" sldId="329"/>
            <ac:spMk id="15" creationId="{FB47EE48-E78C-4023-ABEA-3B27FA82ABB9}"/>
          </ac:spMkLst>
        </pc:spChg>
        <pc:spChg chg="del">
          <ac:chgData name="geonho kim" userId="72bb0c01ed287e5c" providerId="LiveId" clId="{61332C16-5572-45B1-8346-BBC7BF2ADA78}" dt="2024-05-31T07:55:07.498" v="5175" actId="478"/>
          <ac:spMkLst>
            <pc:docMk/>
            <pc:sldMk cId="1104459569" sldId="329"/>
            <ac:spMk id="91" creationId="{8B0290DE-3F6E-5FEE-C40F-C7B3E29C3A73}"/>
          </ac:spMkLst>
        </pc:spChg>
        <pc:grpChg chg="mod">
          <ac:chgData name="geonho kim" userId="72bb0c01ed287e5c" providerId="LiveId" clId="{61332C16-5572-45B1-8346-BBC7BF2ADA78}" dt="2024-05-31T07:55:11.307" v="5176" actId="14100"/>
          <ac:grpSpMkLst>
            <pc:docMk/>
            <pc:sldMk cId="1104459569" sldId="329"/>
            <ac:grpSpMk id="29" creationId="{DA5D1509-6680-CD69-B76A-11D1801107ED}"/>
          </ac:grpSpMkLst>
        </pc:grpChg>
      </pc:sldChg>
      <pc:sldChg chg="addSp delSp modSp add mod">
        <pc:chgData name="geonho kim" userId="72bb0c01ed287e5c" providerId="LiveId" clId="{61332C16-5572-45B1-8346-BBC7BF2ADA78}" dt="2024-05-31T07:56:06.958" v="5240" actId="478"/>
        <pc:sldMkLst>
          <pc:docMk/>
          <pc:sldMk cId="1259316455" sldId="330"/>
        </pc:sldMkLst>
        <pc:spChg chg="del">
          <ac:chgData name="geonho kim" userId="72bb0c01ed287e5c" providerId="LiveId" clId="{61332C16-5572-45B1-8346-BBC7BF2ADA78}" dt="2024-05-31T07:55:35.406" v="5198" actId="478"/>
          <ac:spMkLst>
            <pc:docMk/>
            <pc:sldMk cId="1259316455" sldId="330"/>
            <ac:spMk id="2" creationId="{8C9D93F4-04A7-4BEE-229B-A8E8E7BFF97B}"/>
          </ac:spMkLst>
        </pc:spChg>
        <pc:spChg chg="del">
          <ac:chgData name="geonho kim" userId="72bb0c01ed287e5c" providerId="LiveId" clId="{61332C16-5572-45B1-8346-BBC7BF2ADA78}" dt="2024-05-31T07:55:35.406" v="5198" actId="478"/>
          <ac:spMkLst>
            <pc:docMk/>
            <pc:sldMk cId="1259316455" sldId="330"/>
            <ac:spMk id="3" creationId="{0AC9F8BD-CF96-0A97-B0F7-C2EB6531E663}"/>
          </ac:spMkLst>
        </pc:spChg>
        <pc:spChg chg="del">
          <ac:chgData name="geonho kim" userId="72bb0c01ed287e5c" providerId="LiveId" clId="{61332C16-5572-45B1-8346-BBC7BF2ADA78}" dt="2024-05-31T07:55:35.406" v="5198" actId="478"/>
          <ac:spMkLst>
            <pc:docMk/>
            <pc:sldMk cId="1259316455" sldId="330"/>
            <ac:spMk id="4" creationId="{7CF7DBD7-E3CE-166E-A963-29AF93DB0567}"/>
          </ac:spMkLst>
        </pc:spChg>
        <pc:spChg chg="add del mod">
          <ac:chgData name="geonho kim" userId="72bb0c01ed287e5c" providerId="LiveId" clId="{61332C16-5572-45B1-8346-BBC7BF2ADA78}" dt="2024-05-31T07:56:06.958" v="5240" actId="478"/>
          <ac:spMkLst>
            <pc:docMk/>
            <pc:sldMk cId="1259316455" sldId="330"/>
            <ac:spMk id="8" creationId="{762E42CE-5FD0-44DC-3B7D-176436B93250}"/>
          </ac:spMkLst>
        </pc:spChg>
        <pc:spChg chg="add mod">
          <ac:chgData name="geonho kim" userId="72bb0c01ed287e5c" providerId="LiveId" clId="{61332C16-5572-45B1-8346-BBC7BF2ADA78}" dt="2024-05-31T07:55:35.595" v="5199"/>
          <ac:spMkLst>
            <pc:docMk/>
            <pc:sldMk cId="1259316455" sldId="330"/>
            <ac:spMk id="9" creationId="{89A91091-CF40-A793-DF83-DA4F03D25429}"/>
          </ac:spMkLst>
        </pc:spChg>
        <pc:spChg chg="add mod">
          <ac:chgData name="geonho kim" userId="72bb0c01ed287e5c" providerId="LiveId" clId="{61332C16-5572-45B1-8346-BBC7BF2ADA78}" dt="2024-05-31T07:55:35.595" v="5199"/>
          <ac:spMkLst>
            <pc:docMk/>
            <pc:sldMk cId="1259316455" sldId="330"/>
            <ac:spMk id="10" creationId="{3A4EB739-EC53-3C93-75BC-2E4D6F492414}"/>
          </ac:spMkLst>
        </pc:spChg>
        <pc:spChg chg="add mod">
          <ac:chgData name="geonho kim" userId="72bb0c01ed287e5c" providerId="LiveId" clId="{61332C16-5572-45B1-8346-BBC7BF2ADA78}" dt="2024-05-31T07:55:40.757" v="5220" actId="20577"/>
          <ac:spMkLst>
            <pc:docMk/>
            <pc:sldMk cId="1259316455" sldId="330"/>
            <ac:spMk id="11" creationId="{C57923B0-CD98-B3B9-9881-476661FF06C8}"/>
          </ac:spMkLst>
        </pc:spChg>
        <pc:spChg chg="del">
          <ac:chgData name="geonho kim" userId="72bb0c01ed287e5c" providerId="LiveId" clId="{61332C16-5572-45B1-8346-BBC7BF2ADA78}" dt="2024-05-31T07:55:35.406" v="5198" actId="478"/>
          <ac:spMkLst>
            <pc:docMk/>
            <pc:sldMk cId="1259316455" sldId="330"/>
            <ac:spMk id="12" creationId="{4C6AE72B-E02C-66B8-8278-17CA07A1DE2A}"/>
          </ac:spMkLst>
        </pc:spChg>
      </pc:sldChg>
      <pc:sldChg chg="addSp delSp modSp add mod">
        <pc:chgData name="geonho kim" userId="72bb0c01ed287e5c" providerId="LiveId" clId="{61332C16-5572-45B1-8346-BBC7BF2ADA78}" dt="2024-05-31T07:56:01.436" v="5239" actId="208"/>
        <pc:sldMkLst>
          <pc:docMk/>
          <pc:sldMk cId="1902441258" sldId="331"/>
        </pc:sldMkLst>
        <pc:spChg chg="del">
          <ac:chgData name="geonho kim" userId="72bb0c01ed287e5c" providerId="LiveId" clId="{61332C16-5572-45B1-8346-BBC7BF2ADA78}" dt="2024-05-31T07:55:45.906" v="5221" actId="478"/>
          <ac:spMkLst>
            <pc:docMk/>
            <pc:sldMk cId="1902441258" sldId="331"/>
            <ac:spMk id="2" creationId="{8C9D93F4-04A7-4BEE-229B-A8E8E7BFF97B}"/>
          </ac:spMkLst>
        </pc:spChg>
        <pc:spChg chg="del">
          <ac:chgData name="geonho kim" userId="72bb0c01ed287e5c" providerId="LiveId" clId="{61332C16-5572-45B1-8346-BBC7BF2ADA78}" dt="2024-05-31T07:55:45.906" v="5221" actId="478"/>
          <ac:spMkLst>
            <pc:docMk/>
            <pc:sldMk cId="1902441258" sldId="331"/>
            <ac:spMk id="3" creationId="{0AC9F8BD-CF96-0A97-B0F7-C2EB6531E663}"/>
          </ac:spMkLst>
        </pc:spChg>
        <pc:spChg chg="del">
          <ac:chgData name="geonho kim" userId="72bb0c01ed287e5c" providerId="LiveId" clId="{61332C16-5572-45B1-8346-BBC7BF2ADA78}" dt="2024-05-31T07:55:47.871" v="5223" actId="478"/>
          <ac:spMkLst>
            <pc:docMk/>
            <pc:sldMk cId="1902441258" sldId="331"/>
            <ac:spMk id="4" creationId="{7CF7DBD7-E3CE-166E-A963-29AF93DB0567}"/>
          </ac:spMkLst>
        </pc:spChg>
        <pc:spChg chg="add mod">
          <ac:chgData name="geonho kim" userId="72bb0c01ed287e5c" providerId="LiveId" clId="{61332C16-5572-45B1-8346-BBC7BF2ADA78}" dt="2024-05-31T07:55:45.906" v="5221" actId="478"/>
          <ac:spMkLst>
            <pc:docMk/>
            <pc:sldMk cId="1902441258" sldId="331"/>
            <ac:spMk id="6" creationId="{04ABE39F-3D89-A05C-F384-94B970BE36EB}"/>
          </ac:spMkLst>
        </pc:spChg>
        <pc:spChg chg="add mod">
          <ac:chgData name="geonho kim" userId="72bb0c01ed287e5c" providerId="LiveId" clId="{61332C16-5572-45B1-8346-BBC7BF2ADA78}" dt="2024-05-31T07:55:46.128" v="5222"/>
          <ac:spMkLst>
            <pc:docMk/>
            <pc:sldMk cId="1902441258" sldId="331"/>
            <ac:spMk id="7" creationId="{94005F40-0C88-478A-1582-A31C3A9A967C}"/>
          </ac:spMkLst>
        </pc:spChg>
        <pc:spChg chg="add mod">
          <ac:chgData name="geonho kim" userId="72bb0c01ed287e5c" providerId="LiveId" clId="{61332C16-5572-45B1-8346-BBC7BF2ADA78}" dt="2024-05-31T07:55:46.128" v="5222"/>
          <ac:spMkLst>
            <pc:docMk/>
            <pc:sldMk cId="1902441258" sldId="331"/>
            <ac:spMk id="9" creationId="{62F49CF7-5610-27C1-76D9-9985D6A4A38B}"/>
          </ac:spMkLst>
        </pc:spChg>
        <pc:spChg chg="del">
          <ac:chgData name="geonho kim" userId="72bb0c01ed287e5c" providerId="LiveId" clId="{61332C16-5572-45B1-8346-BBC7BF2ADA78}" dt="2024-05-31T07:55:45.906" v="5221" actId="478"/>
          <ac:spMkLst>
            <pc:docMk/>
            <pc:sldMk cId="1902441258" sldId="331"/>
            <ac:spMk id="12" creationId="{4C6AE72B-E02C-66B8-8278-17CA07A1DE2A}"/>
          </ac:spMkLst>
        </pc:spChg>
        <pc:spChg chg="add mod">
          <ac:chgData name="geonho kim" userId="72bb0c01ed287e5c" providerId="LiveId" clId="{61332C16-5572-45B1-8346-BBC7BF2ADA78}" dt="2024-05-31T07:55:52.321" v="5238" actId="20577"/>
          <ac:spMkLst>
            <pc:docMk/>
            <pc:sldMk cId="1902441258" sldId="331"/>
            <ac:spMk id="14" creationId="{1034E9F2-E4DB-C779-C467-574F56594F8F}"/>
          </ac:spMkLst>
        </pc:spChg>
        <pc:spChg chg="mod">
          <ac:chgData name="geonho kim" userId="72bb0c01ed287e5c" providerId="LiveId" clId="{61332C16-5572-45B1-8346-BBC7BF2ADA78}" dt="2024-05-31T07:56:01.436" v="5239" actId="208"/>
          <ac:spMkLst>
            <pc:docMk/>
            <pc:sldMk cId="1902441258" sldId="331"/>
            <ac:spMk id="26" creationId="{481AF5CA-8398-585A-8215-6A7EFB5D7677}"/>
          </ac:spMkLst>
        </pc:spChg>
        <pc:spChg chg="mod">
          <ac:chgData name="geonho kim" userId="72bb0c01ed287e5c" providerId="LiveId" clId="{61332C16-5572-45B1-8346-BBC7BF2ADA78}" dt="2024-05-31T07:56:01.436" v="5239" actId="208"/>
          <ac:spMkLst>
            <pc:docMk/>
            <pc:sldMk cId="1902441258" sldId="331"/>
            <ac:spMk id="27" creationId="{7A7056A6-501B-7EC2-8E04-E2D2BD0C8401}"/>
          </ac:spMkLst>
        </pc:spChg>
      </pc:sldChg>
      <pc:sldChg chg="addSp delSp modSp add mod">
        <pc:chgData name="geonho kim" userId="72bb0c01ed287e5c" providerId="LiveId" clId="{61332C16-5572-45B1-8346-BBC7BF2ADA78}" dt="2024-05-31T11:32:52.903" v="5651" actId="1076"/>
        <pc:sldMkLst>
          <pc:docMk/>
          <pc:sldMk cId="2640251645" sldId="332"/>
        </pc:sldMkLst>
        <pc:spChg chg="mod">
          <ac:chgData name="geonho kim" userId="72bb0c01ed287e5c" providerId="LiveId" clId="{61332C16-5572-45B1-8346-BBC7BF2ADA78}" dt="2024-05-31T10:34:27.082" v="5345"/>
          <ac:spMkLst>
            <pc:docMk/>
            <pc:sldMk cId="2640251645" sldId="332"/>
            <ac:spMk id="5" creationId="{29665932-233A-D4F1-08FC-C3ECF0519CA2}"/>
          </ac:spMkLst>
        </pc:spChg>
        <pc:spChg chg="del">
          <ac:chgData name="geonho kim" userId="72bb0c01ed287e5c" providerId="LiveId" clId="{61332C16-5572-45B1-8346-BBC7BF2ADA78}" dt="2024-05-31T10:31:17.902" v="5325" actId="478"/>
          <ac:spMkLst>
            <pc:docMk/>
            <pc:sldMk cId="2640251645" sldId="332"/>
            <ac:spMk id="6" creationId="{7A2A68C7-6466-0244-3F83-C598926F4E4A}"/>
          </ac:spMkLst>
        </pc:spChg>
        <pc:spChg chg="del">
          <ac:chgData name="geonho kim" userId="72bb0c01ed287e5c" providerId="LiveId" clId="{61332C16-5572-45B1-8346-BBC7BF2ADA78}" dt="2024-05-31T10:30:09.757" v="5316" actId="478"/>
          <ac:spMkLst>
            <pc:docMk/>
            <pc:sldMk cId="2640251645" sldId="332"/>
            <ac:spMk id="8" creationId="{CFF6BA71-C65D-1AD9-7715-74111F6A496D}"/>
          </ac:spMkLst>
        </pc:spChg>
        <pc:spChg chg="add mod">
          <ac:chgData name="geonho kim" userId="72bb0c01ed287e5c" providerId="LiveId" clId="{61332C16-5572-45B1-8346-BBC7BF2ADA78}" dt="2024-05-31T10:51:09.223" v="5470" actId="1076"/>
          <ac:spMkLst>
            <pc:docMk/>
            <pc:sldMk cId="2640251645" sldId="332"/>
            <ac:spMk id="9" creationId="{7EE2B9F5-7BDB-752C-C298-794C981A17F1}"/>
          </ac:spMkLst>
        </pc:spChg>
        <pc:spChg chg="mod topLvl">
          <ac:chgData name="geonho kim" userId="72bb0c01ed287e5c" providerId="LiveId" clId="{61332C16-5572-45B1-8346-BBC7BF2ADA78}" dt="2024-05-31T10:51:09.223" v="5470" actId="1076"/>
          <ac:spMkLst>
            <pc:docMk/>
            <pc:sldMk cId="2640251645" sldId="332"/>
            <ac:spMk id="11" creationId="{FF7EA265-5E69-3BDA-DE5C-A3B576254257}"/>
          </ac:spMkLst>
        </pc:spChg>
        <pc:spChg chg="del mod">
          <ac:chgData name="geonho kim" userId="72bb0c01ed287e5c" providerId="LiveId" clId="{61332C16-5572-45B1-8346-BBC7BF2ADA78}" dt="2024-05-31T10:31:17.902" v="5325" actId="478"/>
          <ac:spMkLst>
            <pc:docMk/>
            <pc:sldMk cId="2640251645" sldId="332"/>
            <ac:spMk id="13" creationId="{080FCA69-ED2F-B824-6BF4-21CF10D227F7}"/>
          </ac:spMkLst>
        </pc:spChg>
        <pc:spChg chg="del">
          <ac:chgData name="geonho kim" userId="72bb0c01ed287e5c" providerId="LiveId" clId="{61332C16-5572-45B1-8346-BBC7BF2ADA78}" dt="2024-05-31T10:30:08.425" v="5314" actId="478"/>
          <ac:spMkLst>
            <pc:docMk/>
            <pc:sldMk cId="2640251645" sldId="332"/>
            <ac:spMk id="16" creationId="{B0DE6E84-626F-6BD7-88AF-689EDAA637E8}"/>
          </ac:spMkLst>
        </pc:spChg>
        <pc:spChg chg="del">
          <ac:chgData name="geonho kim" userId="72bb0c01ed287e5c" providerId="LiveId" clId="{61332C16-5572-45B1-8346-BBC7BF2ADA78}" dt="2024-05-31T10:30:37.248" v="5324" actId="478"/>
          <ac:spMkLst>
            <pc:docMk/>
            <pc:sldMk cId="2640251645" sldId="332"/>
            <ac:spMk id="17" creationId="{1B532A1A-49EB-833F-859E-05A82D84ABAF}"/>
          </ac:spMkLst>
        </pc:spChg>
        <pc:spChg chg="del mod">
          <ac:chgData name="geonho kim" userId="72bb0c01ed287e5c" providerId="LiveId" clId="{61332C16-5572-45B1-8346-BBC7BF2ADA78}" dt="2024-05-31T10:31:17.902" v="5325" actId="478"/>
          <ac:spMkLst>
            <pc:docMk/>
            <pc:sldMk cId="2640251645" sldId="332"/>
            <ac:spMk id="23" creationId="{7A6D3BEA-638C-D875-0427-3737B2C7F0F0}"/>
          </ac:spMkLst>
        </pc:spChg>
        <pc:spChg chg="del mod">
          <ac:chgData name="geonho kim" userId="72bb0c01ed287e5c" providerId="LiveId" clId="{61332C16-5572-45B1-8346-BBC7BF2ADA78}" dt="2024-05-31T10:31:17.902" v="5325" actId="478"/>
          <ac:spMkLst>
            <pc:docMk/>
            <pc:sldMk cId="2640251645" sldId="332"/>
            <ac:spMk id="24" creationId="{16B9BDA0-46AA-AA70-C00F-74CA093BE0CA}"/>
          </ac:spMkLst>
        </pc:spChg>
        <pc:spChg chg="del mod">
          <ac:chgData name="geonho kim" userId="72bb0c01ed287e5c" providerId="LiveId" clId="{61332C16-5572-45B1-8346-BBC7BF2ADA78}" dt="2024-05-31T10:31:17.902" v="5325" actId="478"/>
          <ac:spMkLst>
            <pc:docMk/>
            <pc:sldMk cId="2640251645" sldId="332"/>
            <ac:spMk id="25" creationId="{58655E30-127A-8020-BD6A-85091D8D6E12}"/>
          </ac:spMkLst>
        </pc:spChg>
        <pc:spChg chg="add mod">
          <ac:chgData name="geonho kim" userId="72bb0c01ed287e5c" providerId="LiveId" clId="{61332C16-5572-45B1-8346-BBC7BF2ADA78}" dt="2024-05-31T10:51:09.223" v="5470" actId="1076"/>
          <ac:spMkLst>
            <pc:docMk/>
            <pc:sldMk cId="2640251645" sldId="332"/>
            <ac:spMk id="26" creationId="{F5EDB398-9973-54FC-ACB5-088BF48FAE0C}"/>
          </ac:spMkLst>
        </pc:spChg>
        <pc:spChg chg="add mod">
          <ac:chgData name="geonho kim" userId="72bb0c01ed287e5c" providerId="LiveId" clId="{61332C16-5572-45B1-8346-BBC7BF2ADA78}" dt="2024-05-31T10:51:09.223" v="5470" actId="1076"/>
          <ac:spMkLst>
            <pc:docMk/>
            <pc:sldMk cId="2640251645" sldId="332"/>
            <ac:spMk id="27" creationId="{CDBB2B8A-7E8E-C0F4-43BF-114C41C6A1B2}"/>
          </ac:spMkLst>
        </pc:spChg>
        <pc:spChg chg="del">
          <ac:chgData name="geonho kim" userId="72bb0c01ed287e5c" providerId="LiveId" clId="{61332C16-5572-45B1-8346-BBC7BF2ADA78}" dt="2024-05-31T10:30:08.425" v="5314" actId="478"/>
          <ac:spMkLst>
            <pc:docMk/>
            <pc:sldMk cId="2640251645" sldId="332"/>
            <ac:spMk id="28" creationId="{9A36B9A1-FFFE-A8BC-2774-E16ABAF0D5FB}"/>
          </ac:spMkLst>
        </pc:spChg>
        <pc:spChg chg="del">
          <ac:chgData name="geonho kim" userId="72bb0c01ed287e5c" providerId="LiveId" clId="{61332C16-5572-45B1-8346-BBC7BF2ADA78}" dt="2024-05-31T10:30:08.425" v="5314" actId="478"/>
          <ac:spMkLst>
            <pc:docMk/>
            <pc:sldMk cId="2640251645" sldId="332"/>
            <ac:spMk id="29" creationId="{4ADD849A-2926-E32D-5F1A-78EEC203BA86}"/>
          </ac:spMkLst>
        </pc:spChg>
        <pc:spChg chg="del">
          <ac:chgData name="geonho kim" userId="72bb0c01ed287e5c" providerId="LiveId" clId="{61332C16-5572-45B1-8346-BBC7BF2ADA78}" dt="2024-05-31T10:30:08.425" v="5314" actId="478"/>
          <ac:spMkLst>
            <pc:docMk/>
            <pc:sldMk cId="2640251645" sldId="332"/>
            <ac:spMk id="30" creationId="{C52DE275-CC1D-F7AB-AE1A-94BC9E991837}"/>
          </ac:spMkLst>
        </pc:spChg>
        <pc:spChg chg="add mod ord">
          <ac:chgData name="geonho kim" userId="72bb0c01ed287e5c" providerId="LiveId" clId="{61332C16-5572-45B1-8346-BBC7BF2ADA78}" dt="2024-05-31T10:51:41.298" v="5477" actId="167"/>
          <ac:spMkLst>
            <pc:docMk/>
            <pc:sldMk cId="2640251645" sldId="332"/>
            <ac:spMk id="31" creationId="{7EDAF372-1E99-3325-FF30-2EC464AFAFE0}"/>
          </ac:spMkLst>
        </pc:spChg>
        <pc:spChg chg="add mod">
          <ac:chgData name="geonho kim" userId="72bb0c01ed287e5c" providerId="LiveId" clId="{61332C16-5572-45B1-8346-BBC7BF2ADA78}" dt="2024-05-31T10:51:15.447" v="5471" actId="1076"/>
          <ac:spMkLst>
            <pc:docMk/>
            <pc:sldMk cId="2640251645" sldId="332"/>
            <ac:spMk id="32" creationId="{39E88004-8367-03A8-E990-EF934DF5B7B9}"/>
          </ac:spMkLst>
        </pc:spChg>
        <pc:spChg chg="add mod">
          <ac:chgData name="geonho kim" userId="72bb0c01ed287e5c" providerId="LiveId" clId="{61332C16-5572-45B1-8346-BBC7BF2ADA78}" dt="2024-05-31T10:51:15.447" v="5471" actId="1076"/>
          <ac:spMkLst>
            <pc:docMk/>
            <pc:sldMk cId="2640251645" sldId="332"/>
            <ac:spMk id="36" creationId="{7C958B07-A02D-8A08-EB58-7E36C8781D79}"/>
          </ac:spMkLst>
        </pc:spChg>
        <pc:spChg chg="del">
          <ac:chgData name="geonho kim" userId="72bb0c01ed287e5c" providerId="LiveId" clId="{61332C16-5572-45B1-8346-BBC7BF2ADA78}" dt="2024-05-31T10:30:08.425" v="5314" actId="478"/>
          <ac:spMkLst>
            <pc:docMk/>
            <pc:sldMk cId="2640251645" sldId="332"/>
            <ac:spMk id="38" creationId="{6BA3EA09-9EA5-9E9F-8DC2-8252AC9CE6B7}"/>
          </ac:spMkLst>
        </pc:spChg>
        <pc:spChg chg="del">
          <ac:chgData name="geonho kim" userId="72bb0c01ed287e5c" providerId="LiveId" clId="{61332C16-5572-45B1-8346-BBC7BF2ADA78}" dt="2024-05-31T10:30:08.425" v="5314" actId="478"/>
          <ac:spMkLst>
            <pc:docMk/>
            <pc:sldMk cId="2640251645" sldId="332"/>
            <ac:spMk id="39" creationId="{A12379D8-BFC5-3A1A-3436-CE754C3D6680}"/>
          </ac:spMkLst>
        </pc:spChg>
        <pc:spChg chg="del">
          <ac:chgData name="geonho kim" userId="72bb0c01ed287e5c" providerId="LiveId" clId="{61332C16-5572-45B1-8346-BBC7BF2ADA78}" dt="2024-05-31T10:30:08.425" v="5314" actId="478"/>
          <ac:spMkLst>
            <pc:docMk/>
            <pc:sldMk cId="2640251645" sldId="332"/>
            <ac:spMk id="40" creationId="{A3D0374F-2B4D-ECE2-063D-5C2D22DB4411}"/>
          </ac:spMkLst>
        </pc:spChg>
        <pc:spChg chg="add mod">
          <ac:chgData name="geonho kim" userId="72bb0c01ed287e5c" providerId="LiveId" clId="{61332C16-5572-45B1-8346-BBC7BF2ADA78}" dt="2024-05-31T10:51:54.087" v="5486" actId="1076"/>
          <ac:spMkLst>
            <pc:docMk/>
            <pc:sldMk cId="2640251645" sldId="332"/>
            <ac:spMk id="42" creationId="{95B6D14F-EB83-3E83-2978-C23F2E63846D}"/>
          </ac:spMkLst>
        </pc:spChg>
        <pc:spChg chg="add mod">
          <ac:chgData name="geonho kim" userId="72bb0c01ed287e5c" providerId="LiveId" clId="{61332C16-5572-45B1-8346-BBC7BF2ADA78}" dt="2024-05-31T11:22:38.361" v="5564" actId="14100"/>
          <ac:spMkLst>
            <pc:docMk/>
            <pc:sldMk cId="2640251645" sldId="332"/>
            <ac:spMk id="43" creationId="{F2E837D2-43FA-FA98-0594-43A4568C4D23}"/>
          </ac:spMkLst>
        </pc:spChg>
        <pc:spChg chg="add mod">
          <ac:chgData name="geonho kim" userId="72bb0c01ed287e5c" providerId="LiveId" clId="{61332C16-5572-45B1-8346-BBC7BF2ADA78}" dt="2024-05-31T11:25:54.519" v="5641"/>
          <ac:spMkLst>
            <pc:docMk/>
            <pc:sldMk cId="2640251645" sldId="332"/>
            <ac:spMk id="44" creationId="{99001E5B-EB87-3ABF-6F99-7C3E855FC038}"/>
          </ac:spMkLst>
        </pc:spChg>
        <pc:spChg chg="add mod">
          <ac:chgData name="geonho kim" userId="72bb0c01ed287e5c" providerId="LiveId" clId="{61332C16-5572-45B1-8346-BBC7BF2ADA78}" dt="2024-05-31T11:32:52.903" v="5651" actId="1076"/>
          <ac:spMkLst>
            <pc:docMk/>
            <pc:sldMk cId="2640251645" sldId="332"/>
            <ac:spMk id="45" creationId="{631F3719-2FC5-7A91-1EE3-BD03DE6BEBF6}"/>
          </ac:spMkLst>
        </pc:spChg>
        <pc:grpChg chg="add del mod">
          <ac:chgData name="geonho kim" userId="72bb0c01ed287e5c" providerId="LiveId" clId="{61332C16-5572-45B1-8346-BBC7BF2ADA78}" dt="2024-05-31T10:31:45.648" v="5333" actId="165"/>
          <ac:grpSpMkLst>
            <pc:docMk/>
            <pc:sldMk cId="2640251645" sldId="332"/>
            <ac:grpSpMk id="10" creationId="{597BBC97-888F-36D2-A2DF-E0CC0B663E2A}"/>
          </ac:grpSpMkLst>
        </pc:grpChg>
        <pc:picChg chg="add mod">
          <ac:chgData name="geonho kim" userId="72bb0c01ed287e5c" providerId="LiveId" clId="{61332C16-5572-45B1-8346-BBC7BF2ADA78}" dt="2024-05-31T10:51:09.223" v="5470" actId="1076"/>
          <ac:picMkLst>
            <pc:docMk/>
            <pc:sldMk cId="2640251645" sldId="332"/>
            <ac:picMk id="4" creationId="{AF4AC74F-1FF8-E25B-83CF-1BB119DDBFFE}"/>
          </ac:picMkLst>
        </pc:picChg>
        <pc:picChg chg="del mod topLvl">
          <ac:chgData name="geonho kim" userId="72bb0c01ed287e5c" providerId="LiveId" clId="{61332C16-5572-45B1-8346-BBC7BF2ADA78}" dt="2024-05-31T10:31:47.043" v="5334" actId="478"/>
          <ac:picMkLst>
            <pc:docMk/>
            <pc:sldMk cId="2640251645" sldId="332"/>
            <ac:picMk id="12" creationId="{97108465-DD92-2963-0E4A-4189FB3719AF}"/>
          </ac:picMkLst>
        </pc:picChg>
        <pc:picChg chg="add del mod">
          <ac:chgData name="geonho kim" userId="72bb0c01ed287e5c" providerId="LiveId" clId="{61332C16-5572-45B1-8346-BBC7BF2ADA78}" dt="2024-05-31T10:41:26.992" v="5350" actId="478"/>
          <ac:picMkLst>
            <pc:docMk/>
            <pc:sldMk cId="2640251645" sldId="332"/>
            <ac:picMk id="14" creationId="{0C415584-3C20-60B9-E867-0314EC34D1CE}"/>
          </ac:picMkLst>
        </pc:picChg>
        <pc:picChg chg="add mod">
          <ac:chgData name="geonho kim" userId="72bb0c01ed287e5c" providerId="LiveId" clId="{61332C16-5572-45B1-8346-BBC7BF2ADA78}" dt="2024-05-31T10:51:09.223" v="5470" actId="1076"/>
          <ac:picMkLst>
            <pc:docMk/>
            <pc:sldMk cId="2640251645" sldId="332"/>
            <ac:picMk id="21" creationId="{7587B087-4B70-7127-7B8D-9725C36EE5FD}"/>
          </ac:picMkLst>
        </pc:picChg>
        <pc:picChg chg="add mod">
          <ac:chgData name="geonho kim" userId="72bb0c01ed287e5c" providerId="LiveId" clId="{61332C16-5572-45B1-8346-BBC7BF2ADA78}" dt="2024-05-31T10:51:15.447" v="5471" actId="1076"/>
          <ac:picMkLst>
            <pc:docMk/>
            <pc:sldMk cId="2640251645" sldId="332"/>
            <ac:picMk id="34" creationId="{EE1B1A06-261F-C5FF-50CC-0B7D85791E3A}"/>
          </ac:picMkLst>
        </pc:picChg>
        <pc:picChg chg="add mod">
          <ac:chgData name="geonho kim" userId="72bb0c01ed287e5c" providerId="LiveId" clId="{61332C16-5572-45B1-8346-BBC7BF2ADA78}" dt="2024-05-31T10:51:15.447" v="5471" actId="1076"/>
          <ac:picMkLst>
            <pc:docMk/>
            <pc:sldMk cId="2640251645" sldId="332"/>
            <ac:picMk id="35" creationId="{24BFF926-2CDD-4908-D5EC-E48885C558DB}"/>
          </ac:picMkLst>
        </pc:picChg>
        <pc:picChg chg="add mod">
          <ac:chgData name="geonho kim" userId="72bb0c01ed287e5c" providerId="LiveId" clId="{61332C16-5572-45B1-8346-BBC7BF2ADA78}" dt="2024-05-31T10:51:32.567" v="5474" actId="1076"/>
          <ac:picMkLst>
            <pc:docMk/>
            <pc:sldMk cId="2640251645" sldId="332"/>
            <ac:picMk id="37" creationId="{5AD87B0B-82E9-2FEC-BF34-ECE764327D0C}"/>
          </ac:picMkLst>
        </pc:picChg>
        <pc:picChg chg="del mod">
          <ac:chgData name="geonho kim" userId="72bb0c01ed287e5c" providerId="LiveId" clId="{61332C16-5572-45B1-8346-BBC7BF2ADA78}" dt="2024-05-31T10:31:17.902" v="5325" actId="478"/>
          <ac:picMkLst>
            <pc:docMk/>
            <pc:sldMk cId="2640251645" sldId="332"/>
            <ac:picMk id="1026" creationId="{5CF36A59-B1E7-B054-7920-CBA7F60FED8B}"/>
          </ac:picMkLst>
        </pc:picChg>
        <pc:picChg chg="del mod">
          <ac:chgData name="geonho kim" userId="72bb0c01ed287e5c" providerId="LiveId" clId="{61332C16-5572-45B1-8346-BBC7BF2ADA78}" dt="2024-05-31T10:31:17.902" v="5325" actId="478"/>
          <ac:picMkLst>
            <pc:docMk/>
            <pc:sldMk cId="2640251645" sldId="332"/>
            <ac:picMk id="1028" creationId="{9761C5B5-0DFF-AF1E-16B1-3742C22856C9}"/>
          </ac:picMkLst>
        </pc:picChg>
        <pc:picChg chg="del">
          <ac:chgData name="geonho kim" userId="72bb0c01ed287e5c" providerId="LiveId" clId="{61332C16-5572-45B1-8346-BBC7BF2ADA78}" dt="2024-05-31T10:30:08.425" v="5314" actId="478"/>
          <ac:picMkLst>
            <pc:docMk/>
            <pc:sldMk cId="2640251645" sldId="332"/>
            <ac:picMk id="1032" creationId="{DAE5905F-19F9-1237-A476-AEB85406948E}"/>
          </ac:picMkLst>
        </pc:picChg>
        <pc:picChg chg="del">
          <ac:chgData name="geonho kim" userId="72bb0c01ed287e5c" providerId="LiveId" clId="{61332C16-5572-45B1-8346-BBC7BF2ADA78}" dt="2024-05-31T10:30:08.425" v="5314" actId="478"/>
          <ac:picMkLst>
            <pc:docMk/>
            <pc:sldMk cId="2640251645" sldId="332"/>
            <ac:picMk id="1034" creationId="{B0184638-C5AF-0AED-BD0F-0D0DB48ED43A}"/>
          </ac:picMkLst>
        </pc:picChg>
        <pc:picChg chg="del">
          <ac:chgData name="geonho kim" userId="72bb0c01ed287e5c" providerId="LiveId" clId="{61332C16-5572-45B1-8346-BBC7BF2ADA78}" dt="2024-05-31T10:30:08.425" v="5314" actId="478"/>
          <ac:picMkLst>
            <pc:docMk/>
            <pc:sldMk cId="2640251645" sldId="332"/>
            <ac:picMk id="1036" creationId="{1E1C779C-3C7F-192D-AED4-196665BF32A5}"/>
          </ac:picMkLst>
        </pc:picChg>
        <pc:cxnChg chg="del">
          <ac:chgData name="geonho kim" userId="72bb0c01ed287e5c" providerId="LiveId" clId="{61332C16-5572-45B1-8346-BBC7BF2ADA78}" dt="2024-05-31T10:30:09.324" v="5315" actId="478"/>
          <ac:cxnSpMkLst>
            <pc:docMk/>
            <pc:sldMk cId="2640251645" sldId="332"/>
            <ac:cxnSpMk id="7" creationId="{601260D7-E17A-5A76-35FE-F5F54A1C3214}"/>
          </ac:cxnSpMkLst>
        </pc:cxnChg>
        <pc:cxnChg chg="add mod">
          <ac:chgData name="geonho kim" userId="72bb0c01ed287e5c" providerId="LiveId" clId="{61332C16-5572-45B1-8346-BBC7BF2ADA78}" dt="2024-05-31T10:51:09.223" v="5470" actId="1076"/>
          <ac:cxnSpMkLst>
            <pc:docMk/>
            <pc:sldMk cId="2640251645" sldId="332"/>
            <ac:cxnSpMk id="15" creationId="{43EBE514-1EC4-3FD7-4896-359A431E05B4}"/>
          </ac:cxnSpMkLst>
        </pc:cxnChg>
        <pc:cxnChg chg="add mod ord">
          <ac:chgData name="geonho kim" userId="72bb0c01ed287e5c" providerId="LiveId" clId="{61332C16-5572-45B1-8346-BBC7BF2ADA78}" dt="2024-05-31T10:51:38.995" v="5476" actId="167"/>
          <ac:cxnSpMkLst>
            <pc:docMk/>
            <pc:sldMk cId="2640251645" sldId="332"/>
            <ac:cxnSpMk id="33" creationId="{138A764E-0FEE-A168-644C-8AF812BD7267}"/>
          </ac:cxnSpMkLst>
        </pc:cxnChg>
      </pc:sldChg>
      <pc:sldChg chg="modSp add del mod">
        <pc:chgData name="geonho kim" userId="72bb0c01ed287e5c" providerId="LiveId" clId="{61332C16-5572-45B1-8346-BBC7BF2ADA78}" dt="2024-05-31T10:13:54.486" v="5269" actId="47"/>
        <pc:sldMkLst>
          <pc:docMk/>
          <pc:sldMk cId="3504573644" sldId="332"/>
        </pc:sldMkLst>
        <pc:spChg chg="mod">
          <ac:chgData name="geonho kim" userId="72bb0c01ed287e5c" providerId="LiveId" clId="{61332C16-5572-45B1-8346-BBC7BF2ADA78}" dt="2024-05-31T10:13:28.464" v="5268"/>
          <ac:spMkLst>
            <pc:docMk/>
            <pc:sldMk cId="3504573644" sldId="332"/>
            <ac:spMk id="5" creationId="{29665932-233A-D4F1-08FC-C3ECF0519CA2}"/>
          </ac:spMkLst>
        </pc:spChg>
      </pc:sldChg>
      <pc:sldChg chg="delSp modSp add mod">
        <pc:chgData name="geonho kim" userId="72bb0c01ed287e5c" providerId="LiveId" clId="{61332C16-5572-45B1-8346-BBC7BF2ADA78}" dt="2024-05-31T11:54:22.164" v="5680" actId="20577"/>
        <pc:sldMkLst>
          <pc:docMk/>
          <pc:sldMk cId="1632911606" sldId="333"/>
        </pc:sldMkLst>
        <pc:spChg chg="mod">
          <ac:chgData name="geonho kim" userId="72bb0c01ed287e5c" providerId="LiveId" clId="{61332C16-5572-45B1-8346-BBC7BF2ADA78}" dt="2024-05-31T11:54:22.164" v="5680" actId="20577"/>
          <ac:spMkLst>
            <pc:docMk/>
            <pc:sldMk cId="1632911606" sldId="333"/>
            <ac:spMk id="5" creationId="{C0B5EBCD-5564-A157-FE92-2DFD9C045B42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6" creationId="{D764F40C-DF95-07A1-7167-DD2C6F9F0919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9" creationId="{96134685-A382-23F3-981B-075DC8A902C6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10" creationId="{2905EC19-5C9A-6EEA-FAFF-CE9525DD62D2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11" creationId="{D92B45C5-027E-876C-EFF9-8246E9C4E004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12" creationId="{55E68246-4E2A-92F8-C5A9-4E5AC50E7838}"/>
          </ac:spMkLst>
        </pc:spChg>
        <pc:spChg chg="del">
          <ac:chgData name="geonho kim" userId="72bb0c01ed287e5c" providerId="LiveId" clId="{61332C16-5572-45B1-8346-BBC7BF2ADA78}" dt="2024-05-31T11:54:12.335" v="5678" actId="478"/>
          <ac:spMkLst>
            <pc:docMk/>
            <pc:sldMk cId="1632911606" sldId="333"/>
            <ac:spMk id="13" creationId="{1B6C194F-ACD6-886E-375C-A9DBC4745C27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14" creationId="{6CA983FD-35FD-16F3-868B-FD29F9593A31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15" creationId="{237419FB-4E43-453B-E44E-EE4E9B89556D}"/>
          </ac:spMkLst>
        </pc:spChg>
        <pc:spChg chg="del">
          <ac:chgData name="geonho kim" userId="72bb0c01ed287e5c" providerId="LiveId" clId="{61332C16-5572-45B1-8346-BBC7BF2ADA78}" dt="2024-05-31T11:54:12.335" v="5678" actId="478"/>
          <ac:spMkLst>
            <pc:docMk/>
            <pc:sldMk cId="1632911606" sldId="333"/>
            <ac:spMk id="16" creationId="{3A9E9C04-4DCD-5021-2EDB-4037506DA32A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17" creationId="{5CEC6A27-C9EE-B8AC-DF99-7B5E2383CF54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18" creationId="{3B707CC1-B034-0B44-D4A8-A641B3941E2A}"/>
          </ac:spMkLst>
        </pc:spChg>
        <pc:spChg chg="del">
          <ac:chgData name="geonho kim" userId="72bb0c01ed287e5c" providerId="LiveId" clId="{61332C16-5572-45B1-8346-BBC7BF2ADA78}" dt="2024-05-31T11:54:12.335" v="5678" actId="478"/>
          <ac:spMkLst>
            <pc:docMk/>
            <pc:sldMk cId="1632911606" sldId="333"/>
            <ac:spMk id="19" creationId="{18E7A32D-9D37-A671-B8FE-43A8AF3FF723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22" creationId="{6F9F86CB-A042-4117-C176-7760365E0CD6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23" creationId="{E56EC84B-BF39-6E6B-D535-043F42C9883C}"/>
          </ac:spMkLst>
        </pc:spChg>
        <pc:spChg chg="del">
          <ac:chgData name="geonho kim" userId="72bb0c01ed287e5c" providerId="LiveId" clId="{61332C16-5572-45B1-8346-BBC7BF2ADA78}" dt="2024-05-31T11:54:09.124" v="5677" actId="478"/>
          <ac:spMkLst>
            <pc:docMk/>
            <pc:sldMk cId="1632911606" sldId="333"/>
            <ac:spMk id="24" creationId="{E6AD84B6-98D9-40C7-DEC8-D5B4BE8AF458}"/>
          </ac:spMkLst>
        </pc:spChg>
        <pc:picChg chg="del">
          <ac:chgData name="geonho kim" userId="72bb0c01ed287e5c" providerId="LiveId" clId="{61332C16-5572-45B1-8346-BBC7BF2ADA78}" dt="2024-05-31T11:54:09.124" v="5677" actId="478"/>
          <ac:picMkLst>
            <pc:docMk/>
            <pc:sldMk cId="1632911606" sldId="333"/>
            <ac:picMk id="8" creationId="{0741F243-D318-A4FB-49E8-8442B997C54C}"/>
          </ac:picMkLst>
        </pc:picChg>
      </pc:sldChg>
      <pc:sldChg chg="addSp delSp add mod">
        <pc:chgData name="geonho kim" userId="72bb0c01ed287e5c" providerId="LiveId" clId="{61332C16-5572-45B1-8346-BBC7BF2ADA78}" dt="2024-05-31T11:55:31.614" v="5692" actId="478"/>
        <pc:sldMkLst>
          <pc:docMk/>
          <pc:sldMk cId="518778937" sldId="334"/>
        </pc:sldMkLst>
        <pc:spChg chg="del">
          <ac:chgData name="geonho kim" userId="72bb0c01ed287e5c" providerId="LiveId" clId="{61332C16-5572-45B1-8346-BBC7BF2ADA78}" dt="2024-05-31T11:54:57.362" v="5683" actId="478"/>
          <ac:spMkLst>
            <pc:docMk/>
            <pc:sldMk cId="518778937" sldId="334"/>
            <ac:spMk id="2" creationId="{AF5333A7-DD15-3854-B888-85B21F77D011}"/>
          </ac:spMkLst>
        </pc:spChg>
        <pc:spChg chg="add del">
          <ac:chgData name="geonho kim" userId="72bb0c01ed287e5c" providerId="LiveId" clId="{61332C16-5572-45B1-8346-BBC7BF2ADA78}" dt="2024-05-31T11:55:31.614" v="5692" actId="478"/>
          <ac:spMkLst>
            <pc:docMk/>
            <pc:sldMk cId="518778937" sldId="334"/>
            <ac:spMk id="36" creationId="{B6B0F1EA-6238-43CB-79BF-1872F34BB86C}"/>
          </ac:spMkLst>
        </pc:spChg>
        <pc:picChg chg="del">
          <ac:chgData name="geonho kim" userId="72bb0c01ed287e5c" providerId="LiveId" clId="{61332C16-5572-45B1-8346-BBC7BF2ADA78}" dt="2024-05-31T11:54:57.362" v="5683" actId="478"/>
          <ac:picMkLst>
            <pc:docMk/>
            <pc:sldMk cId="518778937" sldId="334"/>
            <ac:picMk id="4" creationId="{1C33CD89-B36D-9FC2-31EA-B88A3E3DB2B7}"/>
          </ac:picMkLst>
        </pc:picChg>
        <pc:picChg chg="del">
          <ac:chgData name="geonho kim" userId="72bb0c01ed287e5c" providerId="LiveId" clId="{61332C16-5572-45B1-8346-BBC7BF2ADA78}" dt="2024-05-31T11:54:59.024" v="5684" actId="478"/>
          <ac:picMkLst>
            <pc:docMk/>
            <pc:sldMk cId="518778937" sldId="334"/>
            <ac:picMk id="6" creationId="{E2B2A470-0C6E-1C0F-13D9-1E1715C46751}"/>
          </ac:picMkLst>
        </pc:picChg>
        <pc:picChg chg="del">
          <ac:chgData name="geonho kim" userId="72bb0c01ed287e5c" providerId="LiveId" clId="{61332C16-5572-45B1-8346-BBC7BF2ADA78}" dt="2024-05-31T11:54:57.362" v="5683" actId="478"/>
          <ac:picMkLst>
            <pc:docMk/>
            <pc:sldMk cId="518778937" sldId="334"/>
            <ac:picMk id="13" creationId="{FC23D717-A23B-8FC2-E66C-81A358357553}"/>
          </ac:picMkLst>
        </pc:picChg>
      </pc:sldChg>
      <pc:sldMasterChg chg="modSp delSldLayout">
        <pc:chgData name="geonho kim" userId="72bb0c01ed287e5c" providerId="LiveId" clId="{61332C16-5572-45B1-8346-BBC7BF2ADA78}" dt="2024-05-31T06:33:51.640" v="3883" actId="47"/>
        <pc:sldMasterMkLst>
          <pc:docMk/>
          <pc:sldMasterMk cId="622636103" sldId="2147483648"/>
        </pc:sldMasterMkLst>
        <pc:spChg chg="mod">
          <ac:chgData name="geonho kim" userId="72bb0c01ed287e5c" providerId="LiveId" clId="{61332C16-5572-45B1-8346-BBC7BF2ADA78}" dt="2024-05-31T01:00:02.375" v="76" actId="2711"/>
          <ac:spMkLst>
            <pc:docMk/>
            <pc:sldMasterMk cId="622636103" sldId="2147483648"/>
            <ac:spMk id="2" creationId="{DBAF7759-6F6C-C594-5A80-FE323A42ABC1}"/>
          </ac:spMkLst>
        </pc:spChg>
        <pc:spChg chg="mod">
          <ac:chgData name="geonho kim" userId="72bb0c01ed287e5c" providerId="LiveId" clId="{61332C16-5572-45B1-8346-BBC7BF2ADA78}" dt="2024-05-31T00:58:52.433" v="75" actId="2711"/>
          <ac:spMkLst>
            <pc:docMk/>
            <pc:sldMasterMk cId="622636103" sldId="2147483648"/>
            <ac:spMk id="3" creationId="{28064223-0AE9-4CEB-02AC-8EEAE2A15EF9}"/>
          </ac:spMkLst>
        </pc:spChg>
        <pc:sldLayoutChg chg="del">
          <pc:chgData name="geonho kim" userId="72bb0c01ed287e5c" providerId="LiveId" clId="{61332C16-5572-45B1-8346-BBC7BF2ADA78}" dt="2024-05-31T06:33:51.640" v="3883" actId="47"/>
          <pc:sldLayoutMkLst>
            <pc:docMk/>
            <pc:sldMasterMk cId="622636103" sldId="2147483648"/>
            <pc:sldLayoutMk cId="2882785161" sldId="2147483661"/>
          </pc:sldLayoutMkLst>
        </pc:sldLayoutChg>
      </pc:sldMasterChg>
    </pc:docChg>
  </pc:docChgLst>
  <pc:docChgLst>
    <pc:chgData name="geonho kim" userId="72bb0c01ed287e5c" providerId="LiveId" clId="{49A7534C-6923-40D4-BCD3-D9CFDBE1C979}"/>
    <pc:docChg chg="undo custSel addSld delSld modSld sldOrd modMainMaster">
      <pc:chgData name="geonho kim" userId="72bb0c01ed287e5c" providerId="LiveId" clId="{49A7534C-6923-40D4-BCD3-D9CFDBE1C979}" dt="2024-05-30T22:07:36.944" v="4613" actId="1076"/>
      <pc:docMkLst>
        <pc:docMk/>
      </pc:docMkLst>
      <pc:sldChg chg="addSp delSp modSp mod">
        <pc:chgData name="geonho kim" userId="72bb0c01ed287e5c" providerId="LiveId" clId="{49A7534C-6923-40D4-BCD3-D9CFDBE1C979}" dt="2024-05-30T15:23:25.494" v="235" actId="1076"/>
        <pc:sldMkLst>
          <pc:docMk/>
          <pc:sldMk cId="1635274702" sldId="257"/>
        </pc:sldMkLst>
        <pc:spChg chg="del">
          <ac:chgData name="geonho kim" userId="72bb0c01ed287e5c" providerId="LiveId" clId="{49A7534C-6923-40D4-BCD3-D9CFDBE1C979}" dt="2024-05-30T15:10:49.534" v="4" actId="478"/>
          <ac:spMkLst>
            <pc:docMk/>
            <pc:sldMk cId="1635274702" sldId="257"/>
            <ac:spMk id="2" creationId="{D81D0DCA-41D9-0F29-2E6F-959460871C99}"/>
          </ac:spMkLst>
        </pc:spChg>
        <pc:spChg chg="mod">
          <ac:chgData name="geonho kim" userId="72bb0c01ed287e5c" providerId="LiveId" clId="{49A7534C-6923-40D4-BCD3-D9CFDBE1C979}" dt="2024-05-30T15:23:25.494" v="235" actId="1076"/>
          <ac:spMkLst>
            <pc:docMk/>
            <pc:sldMk cId="1635274702" sldId="257"/>
            <ac:spMk id="4" creationId="{A1463DC9-176E-30B9-F3D2-D1FC4CCB6E00}"/>
          </ac:spMkLst>
        </pc:spChg>
        <pc:spChg chg="add mod">
          <ac:chgData name="geonho kim" userId="72bb0c01ed287e5c" providerId="LiveId" clId="{49A7534C-6923-40D4-BCD3-D9CFDBE1C979}" dt="2024-05-30T15:10:31.629" v="1"/>
          <ac:spMkLst>
            <pc:docMk/>
            <pc:sldMk cId="1635274702" sldId="257"/>
            <ac:spMk id="5" creationId="{C076315F-7BF4-7834-6B21-8807190DC9D7}"/>
          </ac:spMkLst>
        </pc:spChg>
        <pc:spChg chg="add mod">
          <ac:chgData name="geonho kim" userId="72bb0c01ed287e5c" providerId="LiveId" clId="{49A7534C-6923-40D4-BCD3-D9CFDBE1C979}" dt="2024-05-30T15:11:39.094" v="7"/>
          <ac:spMkLst>
            <pc:docMk/>
            <pc:sldMk cId="1635274702" sldId="257"/>
            <ac:spMk id="7" creationId="{961D790A-2C79-DE3E-30FB-33F78DE43147}"/>
          </ac:spMkLst>
        </pc:spChg>
      </pc:sldChg>
      <pc:sldChg chg="modSp mod">
        <pc:chgData name="geonho kim" userId="72bb0c01ed287e5c" providerId="LiveId" clId="{49A7534C-6923-40D4-BCD3-D9CFDBE1C979}" dt="2024-05-30T15:18:02.229" v="175" actId="1076"/>
        <pc:sldMkLst>
          <pc:docMk/>
          <pc:sldMk cId="3614704085" sldId="259"/>
        </pc:sldMkLst>
        <pc:spChg chg="mod">
          <ac:chgData name="geonho kim" userId="72bb0c01ed287e5c" providerId="LiveId" clId="{49A7534C-6923-40D4-BCD3-D9CFDBE1C979}" dt="2024-05-30T15:18:02.229" v="175" actId="1076"/>
          <ac:spMkLst>
            <pc:docMk/>
            <pc:sldMk cId="3614704085" sldId="259"/>
            <ac:spMk id="7" creationId="{DEAAFEF0-15B1-5BD2-B36F-A9E9F6681D07}"/>
          </ac:spMkLst>
        </pc:spChg>
      </pc:sldChg>
      <pc:sldChg chg="modSp mod">
        <pc:chgData name="geonho kim" userId="72bb0c01ed287e5c" providerId="LiveId" clId="{49A7534C-6923-40D4-BCD3-D9CFDBE1C979}" dt="2024-05-30T15:12:55.755" v="99"/>
        <pc:sldMkLst>
          <pc:docMk/>
          <pc:sldMk cId="3535878481" sldId="260"/>
        </pc:sldMkLst>
        <pc:spChg chg="mod">
          <ac:chgData name="geonho kim" userId="72bb0c01ed287e5c" providerId="LiveId" clId="{49A7534C-6923-40D4-BCD3-D9CFDBE1C979}" dt="2024-05-30T15:12:55.755" v="99"/>
          <ac:spMkLst>
            <pc:docMk/>
            <pc:sldMk cId="3535878481" sldId="260"/>
            <ac:spMk id="7" creationId="{520D104D-2799-1AAD-000E-28652FD45B3B}"/>
          </ac:spMkLst>
        </pc:spChg>
      </pc:sldChg>
      <pc:sldChg chg="delSp modSp mod">
        <pc:chgData name="geonho kim" userId="72bb0c01ed287e5c" providerId="LiveId" clId="{49A7534C-6923-40D4-BCD3-D9CFDBE1C979}" dt="2024-05-30T15:13:38.181" v="100" actId="478"/>
        <pc:sldMkLst>
          <pc:docMk/>
          <pc:sldMk cId="488589175" sldId="262"/>
        </pc:sldMkLst>
        <pc:spChg chg="del">
          <ac:chgData name="geonho kim" userId="72bb0c01ed287e5c" providerId="LiveId" clId="{49A7534C-6923-40D4-BCD3-D9CFDBE1C979}" dt="2024-05-30T15:10:52.398" v="5" actId="478"/>
          <ac:spMkLst>
            <pc:docMk/>
            <pc:sldMk cId="488589175" sldId="262"/>
            <ac:spMk id="2" creationId="{4EF0826D-699E-1DA1-18F5-15F8DBEDDFE9}"/>
          </ac:spMkLst>
        </pc:spChg>
        <pc:spChg chg="mod">
          <ac:chgData name="geonho kim" userId="72bb0c01ed287e5c" providerId="LiveId" clId="{49A7534C-6923-40D4-BCD3-D9CFDBE1C979}" dt="2024-05-30T15:11:56.137" v="30"/>
          <ac:spMkLst>
            <pc:docMk/>
            <pc:sldMk cId="488589175" sldId="262"/>
            <ac:spMk id="13" creationId="{F524BA82-8190-BB65-EB75-7AE3E1F51236}"/>
          </ac:spMkLst>
        </pc:spChg>
        <pc:spChg chg="mod">
          <ac:chgData name="geonho kim" userId="72bb0c01ed287e5c" providerId="LiveId" clId="{49A7534C-6923-40D4-BCD3-D9CFDBE1C979}" dt="2024-05-30T15:12:37.167" v="50"/>
          <ac:spMkLst>
            <pc:docMk/>
            <pc:sldMk cId="488589175" sldId="262"/>
            <ac:spMk id="15" creationId="{01DA354F-8FF7-A69B-74C3-2E0DD902FDC5}"/>
          </ac:spMkLst>
        </pc:spChg>
        <pc:spChg chg="mod">
          <ac:chgData name="geonho kim" userId="72bb0c01ed287e5c" providerId="LiveId" clId="{49A7534C-6923-40D4-BCD3-D9CFDBE1C979}" dt="2024-05-30T15:12:42.379" v="65"/>
          <ac:spMkLst>
            <pc:docMk/>
            <pc:sldMk cId="488589175" sldId="262"/>
            <ac:spMk id="17" creationId="{971C25A1-5539-6729-3EFF-4CB018E3C4DB}"/>
          </ac:spMkLst>
        </pc:spChg>
        <pc:spChg chg="mod">
          <ac:chgData name="geonho kim" userId="72bb0c01ed287e5c" providerId="LiveId" clId="{49A7534C-6923-40D4-BCD3-D9CFDBE1C979}" dt="2024-05-30T15:12:49.665" v="81"/>
          <ac:spMkLst>
            <pc:docMk/>
            <pc:sldMk cId="488589175" sldId="262"/>
            <ac:spMk id="19" creationId="{E9A311BA-E1C8-62C6-644C-0F40819CE9CF}"/>
          </ac:spMkLst>
        </pc:spChg>
        <pc:spChg chg="del">
          <ac:chgData name="geonho kim" userId="72bb0c01ed287e5c" providerId="LiveId" clId="{49A7534C-6923-40D4-BCD3-D9CFDBE1C979}" dt="2024-05-30T15:13:38.181" v="100" actId="478"/>
          <ac:spMkLst>
            <pc:docMk/>
            <pc:sldMk cId="488589175" sldId="262"/>
            <ac:spMk id="20" creationId="{D5B2C9C0-6AC6-A05B-4BF0-D25A5708CF1F}"/>
          </ac:spMkLst>
        </pc:spChg>
      </pc:sldChg>
      <pc:sldChg chg="modSp mod">
        <pc:chgData name="geonho kim" userId="72bb0c01ed287e5c" providerId="LiveId" clId="{49A7534C-6923-40D4-BCD3-D9CFDBE1C979}" dt="2024-05-30T16:41:09.223" v="1431"/>
        <pc:sldMkLst>
          <pc:docMk/>
          <pc:sldMk cId="1921796921" sldId="263"/>
        </pc:sldMkLst>
        <pc:spChg chg="mod">
          <ac:chgData name="geonho kim" userId="72bb0c01ed287e5c" providerId="LiveId" clId="{49A7534C-6923-40D4-BCD3-D9CFDBE1C979}" dt="2024-05-30T16:41:09.223" v="1431"/>
          <ac:spMkLst>
            <pc:docMk/>
            <pc:sldMk cId="1921796921" sldId="263"/>
            <ac:spMk id="7" creationId="{F91B5C57-9C32-5FDA-C532-7549358A1644}"/>
          </ac:spMkLst>
        </pc:spChg>
      </pc:sldChg>
      <pc:sldChg chg="modSp mod">
        <pc:chgData name="geonho kim" userId="72bb0c01ed287e5c" providerId="LiveId" clId="{49A7534C-6923-40D4-BCD3-D9CFDBE1C979}" dt="2024-05-30T16:36:12.388" v="1414" actId="1076"/>
        <pc:sldMkLst>
          <pc:docMk/>
          <pc:sldMk cId="1028794635" sldId="264"/>
        </pc:sldMkLst>
        <pc:spChg chg="mod">
          <ac:chgData name="geonho kim" userId="72bb0c01ed287e5c" providerId="LiveId" clId="{49A7534C-6923-40D4-BCD3-D9CFDBE1C979}" dt="2024-05-30T16:36:12.388" v="1414" actId="1076"/>
          <ac:spMkLst>
            <pc:docMk/>
            <pc:sldMk cId="1028794635" sldId="264"/>
            <ac:spMk id="2" creationId="{6347A1BB-A20D-7142-A4C6-E522D526BE4E}"/>
          </ac:spMkLst>
        </pc:spChg>
      </pc:sldChg>
      <pc:sldChg chg="modSp mod">
        <pc:chgData name="geonho kim" userId="72bb0c01ed287e5c" providerId="LiveId" clId="{49A7534C-6923-40D4-BCD3-D9CFDBE1C979}" dt="2024-05-30T15:29:32.628" v="387"/>
        <pc:sldMkLst>
          <pc:docMk/>
          <pc:sldMk cId="2827268480" sldId="266"/>
        </pc:sldMkLst>
        <pc:spChg chg="mod">
          <ac:chgData name="geonho kim" userId="72bb0c01ed287e5c" providerId="LiveId" clId="{49A7534C-6923-40D4-BCD3-D9CFDBE1C979}" dt="2024-05-30T15:29:32.628" v="387"/>
          <ac:spMkLst>
            <pc:docMk/>
            <pc:sldMk cId="2827268480" sldId="266"/>
            <ac:spMk id="8" creationId="{E93889A7-6CB7-D1D0-0B78-85F4D47CA7C5}"/>
          </ac:spMkLst>
        </pc:spChg>
      </pc:sldChg>
      <pc:sldChg chg="modSp del mod">
        <pc:chgData name="geonho kim" userId="72bb0c01ed287e5c" providerId="LiveId" clId="{49A7534C-6923-40D4-BCD3-D9CFDBE1C979}" dt="2024-05-30T16:05:20.678" v="1086" actId="47"/>
        <pc:sldMkLst>
          <pc:docMk/>
          <pc:sldMk cId="395376067" sldId="275"/>
        </pc:sldMkLst>
        <pc:spChg chg="mod">
          <ac:chgData name="geonho kim" userId="72bb0c01ed287e5c" providerId="LiveId" clId="{49A7534C-6923-40D4-BCD3-D9CFDBE1C979}" dt="2024-05-30T15:32:46.790" v="396" actId="20577"/>
          <ac:spMkLst>
            <pc:docMk/>
            <pc:sldMk cId="395376067" sldId="275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5:21:18.471" v="194"/>
          <ac:spMkLst>
            <pc:docMk/>
            <pc:sldMk cId="395376067" sldId="275"/>
            <ac:spMk id="8" creationId="{0FEEF232-FA1B-8440-C01E-88DD8F64BC0B}"/>
          </ac:spMkLst>
        </pc:spChg>
        <pc:spChg chg="mod">
          <ac:chgData name="geonho kim" userId="72bb0c01ed287e5c" providerId="LiveId" clId="{49A7534C-6923-40D4-BCD3-D9CFDBE1C979}" dt="2024-05-30T15:22:38.877" v="233"/>
          <ac:spMkLst>
            <pc:docMk/>
            <pc:sldMk cId="395376067" sldId="275"/>
            <ac:spMk id="9" creationId="{FC88DE93-B542-72FF-C1D5-E3C1D5838B5B}"/>
          </ac:spMkLst>
        </pc:spChg>
      </pc:sldChg>
      <pc:sldChg chg="modSp mod">
        <pc:chgData name="geonho kim" userId="72bb0c01ed287e5c" providerId="LiveId" clId="{49A7534C-6923-40D4-BCD3-D9CFDBE1C979}" dt="2024-05-30T15:24:42.562" v="256" actId="1076"/>
        <pc:sldMkLst>
          <pc:docMk/>
          <pc:sldMk cId="156189897" sldId="276"/>
        </pc:sldMkLst>
        <pc:spChg chg="mod">
          <ac:chgData name="geonho kim" userId="72bb0c01ed287e5c" providerId="LiveId" clId="{49A7534C-6923-40D4-BCD3-D9CFDBE1C979}" dt="2024-05-30T15:23:47.465" v="236"/>
          <ac:spMkLst>
            <pc:docMk/>
            <pc:sldMk cId="156189897" sldId="276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5:24:31.352" v="254"/>
          <ac:spMkLst>
            <pc:docMk/>
            <pc:sldMk cId="156189897" sldId="276"/>
            <ac:spMk id="50" creationId="{59933245-669F-18B5-8936-0FA4BEC44776}"/>
          </ac:spMkLst>
        </pc:spChg>
        <pc:cxnChg chg="mod">
          <ac:chgData name="geonho kim" userId="72bb0c01ed287e5c" providerId="LiveId" clId="{49A7534C-6923-40D4-BCD3-D9CFDBE1C979}" dt="2024-05-30T15:24:42.562" v="256" actId="1076"/>
          <ac:cxnSpMkLst>
            <pc:docMk/>
            <pc:sldMk cId="156189897" sldId="276"/>
            <ac:cxnSpMk id="49" creationId="{ECD3E47C-6CD2-75A6-AB73-7E3BB33740BE}"/>
          </ac:cxnSpMkLst>
        </pc:cxnChg>
      </pc:sldChg>
      <pc:sldChg chg="modSp mod">
        <pc:chgData name="geonho kim" userId="72bb0c01ed287e5c" providerId="LiveId" clId="{49A7534C-6923-40D4-BCD3-D9CFDBE1C979}" dt="2024-05-30T15:40:54.423" v="464"/>
        <pc:sldMkLst>
          <pc:docMk/>
          <pc:sldMk cId="872522191" sldId="278"/>
        </pc:sldMkLst>
        <pc:spChg chg="mod">
          <ac:chgData name="geonho kim" userId="72bb0c01ed287e5c" providerId="LiveId" clId="{49A7534C-6923-40D4-BCD3-D9CFDBE1C979}" dt="2024-05-30T15:25:33.828" v="275"/>
          <ac:spMkLst>
            <pc:docMk/>
            <pc:sldMk cId="872522191" sldId="278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5:40:54.423" v="464"/>
          <ac:spMkLst>
            <pc:docMk/>
            <pc:sldMk cId="872522191" sldId="278"/>
            <ac:spMk id="13" creationId="{A07257A7-B799-EE07-1836-FA72B05010DA}"/>
          </ac:spMkLst>
        </pc:spChg>
        <pc:spChg chg="mod">
          <ac:chgData name="geonho kim" userId="72bb0c01ed287e5c" providerId="LiveId" clId="{49A7534C-6923-40D4-BCD3-D9CFDBE1C979}" dt="2024-05-30T15:26:48.007" v="357"/>
          <ac:spMkLst>
            <pc:docMk/>
            <pc:sldMk cId="872522191" sldId="278"/>
            <ac:spMk id="16" creationId="{8163C5D8-B9FD-62AB-D60E-4FA3C42D6F82}"/>
          </ac:spMkLst>
        </pc:spChg>
        <pc:spChg chg="mod">
          <ac:chgData name="geonho kim" userId="72bb0c01ed287e5c" providerId="LiveId" clId="{49A7534C-6923-40D4-BCD3-D9CFDBE1C979}" dt="2024-05-30T15:26:39.498" v="340"/>
          <ac:spMkLst>
            <pc:docMk/>
            <pc:sldMk cId="872522191" sldId="278"/>
            <ac:spMk id="17" creationId="{B4F73211-BD0F-6627-C335-C59BF702EF5F}"/>
          </ac:spMkLst>
        </pc:spChg>
        <pc:spChg chg="mod">
          <ac:chgData name="geonho kim" userId="72bb0c01ed287e5c" providerId="LiveId" clId="{49A7534C-6923-40D4-BCD3-D9CFDBE1C979}" dt="2024-05-30T15:26:39.282" v="339"/>
          <ac:spMkLst>
            <pc:docMk/>
            <pc:sldMk cId="872522191" sldId="278"/>
            <ac:spMk id="18" creationId="{71BAF888-543A-B066-FF1F-BA22D65C391E}"/>
          </ac:spMkLst>
        </pc:spChg>
        <pc:spChg chg="mod">
          <ac:chgData name="geonho kim" userId="72bb0c01ed287e5c" providerId="LiveId" clId="{49A7534C-6923-40D4-BCD3-D9CFDBE1C979}" dt="2024-05-30T15:26:36.537" v="325"/>
          <ac:spMkLst>
            <pc:docMk/>
            <pc:sldMk cId="872522191" sldId="278"/>
            <ac:spMk id="19" creationId="{88CDAAC0-DEEF-73CE-0E4D-01A4192A8F73}"/>
          </ac:spMkLst>
        </pc:spChg>
        <pc:spChg chg="mod">
          <ac:chgData name="geonho kim" userId="72bb0c01ed287e5c" providerId="LiveId" clId="{49A7534C-6923-40D4-BCD3-D9CFDBE1C979}" dt="2024-05-30T15:26:36.285" v="324"/>
          <ac:spMkLst>
            <pc:docMk/>
            <pc:sldMk cId="872522191" sldId="278"/>
            <ac:spMk id="20" creationId="{54CBD7C9-5754-B244-FBBD-FAF9ACAC3826}"/>
          </ac:spMkLst>
        </pc:spChg>
      </pc:sldChg>
      <pc:sldChg chg="addSp delSp modSp mod ord">
        <pc:chgData name="geonho kim" userId="72bb0c01ed287e5c" providerId="LiveId" clId="{49A7534C-6923-40D4-BCD3-D9CFDBE1C979}" dt="2024-05-30T21:59:46.297" v="4525"/>
        <pc:sldMkLst>
          <pc:docMk/>
          <pc:sldMk cId="3311235906" sldId="282"/>
        </pc:sldMkLst>
        <pc:spChg chg="mod">
          <ac:chgData name="geonho kim" userId="72bb0c01ed287e5c" providerId="LiveId" clId="{49A7534C-6923-40D4-BCD3-D9CFDBE1C979}" dt="2024-05-30T20:32:28.825" v="1631" actId="20577"/>
          <ac:spMkLst>
            <pc:docMk/>
            <pc:sldMk cId="3311235906" sldId="282"/>
            <ac:spMk id="4" creationId="{9EFEF442-2E39-E8A3-0720-B4AF147BC24A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5" creationId="{E13CE72D-40D6-0B77-5872-132CE06243B2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6" creationId="{9B454B49-F4CC-67C1-92E9-8549C68219A9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7" creationId="{A8497DAC-A692-1238-8966-1E99AAC48DE2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8" creationId="{2F7E20B8-C55C-CFEE-EB2F-5B0003B61F09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11" creationId="{F7E56405-40D1-E451-0B84-6229A0060058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14" creationId="{554C20AC-6274-3DCB-B26E-FCEC4DE2BC76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17" creationId="{CD1DA438-AD87-36EA-9012-8EA04D17D031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18" creationId="{2AF5B935-7602-9902-917D-FDFCCBAB61F5}"/>
          </ac:spMkLst>
        </pc:spChg>
        <pc:spChg chg="add del">
          <ac:chgData name="geonho kim" userId="72bb0c01ed287e5c" providerId="LiveId" clId="{49A7534C-6923-40D4-BCD3-D9CFDBE1C979}" dt="2024-05-30T20:33:31.329" v="1639" actId="478"/>
          <ac:spMkLst>
            <pc:docMk/>
            <pc:sldMk cId="3311235906" sldId="282"/>
            <ac:spMk id="19" creationId="{F32E47CA-86D7-3665-160D-203ADF8B3931}"/>
          </ac:spMkLst>
        </pc:spChg>
        <pc:spChg chg="mod ord">
          <ac:chgData name="geonho kim" userId="72bb0c01ed287e5c" providerId="LiveId" clId="{49A7534C-6923-40D4-BCD3-D9CFDBE1C979}" dt="2024-05-30T21:23:50.845" v="3343" actId="167"/>
          <ac:spMkLst>
            <pc:docMk/>
            <pc:sldMk cId="3311235906" sldId="282"/>
            <ac:spMk id="57" creationId="{30F59C3B-AB29-EB53-CC76-218B9C17E398}"/>
          </ac:spMkLst>
        </pc:spChg>
        <pc:spChg chg="mod">
          <ac:chgData name="geonho kim" userId="72bb0c01ed287e5c" providerId="LiveId" clId="{49A7534C-6923-40D4-BCD3-D9CFDBE1C979}" dt="2024-05-30T21:23:53.944" v="3345" actId="1076"/>
          <ac:spMkLst>
            <pc:docMk/>
            <pc:sldMk cId="3311235906" sldId="282"/>
            <ac:spMk id="58" creationId="{772C969C-D4B5-E47C-A1FE-78CCB698A48C}"/>
          </ac:spMkLst>
        </pc:spChg>
        <pc:spChg chg="add del">
          <ac:chgData name="geonho kim" userId="72bb0c01ed287e5c" providerId="LiveId" clId="{49A7534C-6923-40D4-BCD3-D9CFDBE1C979}" dt="2024-05-30T20:33:28.627" v="1638" actId="478"/>
          <ac:spMkLst>
            <pc:docMk/>
            <pc:sldMk cId="3311235906" sldId="282"/>
            <ac:spMk id="59" creationId="{08887EDC-89E7-5B90-3579-48689B005260}"/>
          </ac:spMkLst>
        </pc:s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20" creationId="{1604E800-1073-1930-4D62-A878550302BE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33" creationId="{D2FFBDC9-86A9-E887-E44D-98C636BE9A00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36" creationId="{E21491AE-9F7A-992A-76AB-BCE04DF9D3C1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39" creationId="{E41FE8B5-492E-3A24-BFCB-68B0844760F9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42" creationId="{C10C8CBF-ABFE-493C-50EC-30BA41436F6D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45" creationId="{2AB17BE8-3C5D-8F2C-6A62-259199E149B6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48" creationId="{E30148D4-6DF8-EF8A-BDC9-C13682702E18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51" creationId="{937242B7-0F3B-F04C-5497-B63AD0E25AEF}"/>
          </ac:grpSpMkLst>
        </pc:grpChg>
        <pc:grpChg chg="add del">
          <ac:chgData name="geonho kim" userId="72bb0c01ed287e5c" providerId="LiveId" clId="{49A7534C-6923-40D4-BCD3-D9CFDBE1C979}" dt="2024-05-30T20:33:31.329" v="1639" actId="478"/>
          <ac:grpSpMkLst>
            <pc:docMk/>
            <pc:sldMk cId="3311235906" sldId="282"/>
            <ac:grpSpMk id="54" creationId="{3B14BDD7-BA47-D532-C1D7-51423FB73707}"/>
          </ac:grpSpMkLst>
        </pc:grp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9" creationId="{9FD8E4AA-29A8-49A6-F365-1C65F963BD80}"/>
          </ac:cxnSpMkLst>
        </pc:cxn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10" creationId="{AFDDFCE6-CD47-EBE8-06C5-444DCD898A63}"/>
          </ac:cxnSpMkLst>
        </pc:cxn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12" creationId="{12511939-9CFD-95EB-1AF2-2BBF46BB572F}"/>
          </ac:cxnSpMkLst>
        </pc:cxn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13" creationId="{51F025CF-53A3-B8A6-3C3E-55CB8F939841}"/>
          </ac:cxnSpMkLst>
        </pc:cxn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15" creationId="{4464770C-3FA8-5C6B-59C7-6DB55309F5F9}"/>
          </ac:cxnSpMkLst>
        </pc:cxnChg>
        <pc:cxnChg chg="add del">
          <ac:chgData name="geonho kim" userId="72bb0c01ed287e5c" providerId="LiveId" clId="{49A7534C-6923-40D4-BCD3-D9CFDBE1C979}" dt="2024-05-30T20:33:31.329" v="1639" actId="478"/>
          <ac:cxnSpMkLst>
            <pc:docMk/>
            <pc:sldMk cId="3311235906" sldId="282"/>
            <ac:cxnSpMk id="16" creationId="{4BDBF678-BA93-3445-AFE9-D8FB9C774325}"/>
          </ac:cxnSpMkLst>
        </pc:cxnChg>
      </pc:sldChg>
      <pc:sldChg chg="modSp add mod">
        <pc:chgData name="geonho kim" userId="72bb0c01ed287e5c" providerId="LiveId" clId="{49A7534C-6923-40D4-BCD3-D9CFDBE1C979}" dt="2024-05-30T16:37:52.514" v="1422" actId="14100"/>
        <pc:sldMkLst>
          <pc:docMk/>
          <pc:sldMk cId="3105077685" sldId="290"/>
        </pc:sldMkLst>
        <pc:spChg chg="mod">
          <ac:chgData name="geonho kim" userId="72bb0c01ed287e5c" providerId="LiveId" clId="{49A7534C-6923-40D4-BCD3-D9CFDBE1C979}" dt="2024-05-30T15:39:17.174" v="402" actId="6549"/>
          <ac:spMkLst>
            <pc:docMk/>
            <pc:sldMk cId="3105077685" sldId="290"/>
            <ac:spMk id="3" creationId="{68A721A3-5D9B-A549-DF5D-D0547EE5B424}"/>
          </ac:spMkLst>
        </pc:spChg>
        <pc:spChg chg="mod">
          <ac:chgData name="geonho kim" userId="72bb0c01ed287e5c" providerId="LiveId" clId="{49A7534C-6923-40D4-BCD3-D9CFDBE1C979}" dt="2024-05-30T16:35:59.986" v="1397"/>
          <ac:spMkLst>
            <pc:docMk/>
            <pc:sldMk cId="3105077685" sldId="290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6:37:52.514" v="1422" actId="14100"/>
          <ac:spMkLst>
            <pc:docMk/>
            <pc:sldMk cId="3105077685" sldId="290"/>
            <ac:spMk id="5" creationId="{C4F6FD9A-4343-9C66-B966-192DE8475229}"/>
          </ac:spMkLst>
        </pc:spChg>
        <pc:spChg chg="mod">
          <ac:chgData name="geonho kim" userId="72bb0c01ed287e5c" providerId="LiveId" clId="{49A7534C-6923-40D4-BCD3-D9CFDBE1C979}" dt="2024-05-30T16:37:52.095" v="1421" actId="404"/>
          <ac:spMkLst>
            <pc:docMk/>
            <pc:sldMk cId="3105077685" sldId="290"/>
            <ac:spMk id="33" creationId="{BA065F87-CA45-B77A-B35D-399225EE9881}"/>
          </ac:spMkLst>
        </pc:spChg>
      </pc:sldChg>
      <pc:sldChg chg="addSp delSp modSp add del mod">
        <pc:chgData name="geonho kim" userId="72bb0c01ed287e5c" providerId="LiveId" clId="{49A7534C-6923-40D4-BCD3-D9CFDBE1C979}" dt="2024-05-30T16:24:10.795" v="1185" actId="47"/>
        <pc:sldMkLst>
          <pc:docMk/>
          <pc:sldMk cId="415254355" sldId="291"/>
        </pc:sldMkLst>
        <pc:spChg chg="mod">
          <ac:chgData name="geonho kim" userId="72bb0c01ed287e5c" providerId="LiveId" clId="{49A7534C-6923-40D4-BCD3-D9CFDBE1C979}" dt="2024-05-30T15:54:05.830" v="565"/>
          <ac:spMkLst>
            <pc:docMk/>
            <pc:sldMk cId="415254355" sldId="291"/>
            <ac:spMk id="4" creationId="{9EFEF442-2E39-E8A3-0720-B4AF147BC24A}"/>
          </ac:spMkLst>
        </pc:spChg>
        <pc:spChg chg="del">
          <ac:chgData name="geonho kim" userId="72bb0c01ed287e5c" providerId="LiveId" clId="{49A7534C-6923-40D4-BCD3-D9CFDBE1C979}" dt="2024-05-30T15:54:18.668" v="566" actId="478"/>
          <ac:spMkLst>
            <pc:docMk/>
            <pc:sldMk cId="415254355" sldId="291"/>
            <ac:spMk id="5" creationId="{2465DE71-6D4F-FCDD-06BD-BCE94E89CF64}"/>
          </ac:spMkLst>
        </pc:spChg>
        <pc:spChg chg="del mod ord">
          <ac:chgData name="geonho kim" userId="72bb0c01ed287e5c" providerId="LiveId" clId="{49A7534C-6923-40D4-BCD3-D9CFDBE1C979}" dt="2024-05-30T16:20:02.478" v="1153" actId="478"/>
          <ac:spMkLst>
            <pc:docMk/>
            <pc:sldMk cId="415254355" sldId="291"/>
            <ac:spMk id="6" creationId="{C766D4A2-C27E-F538-FEE4-3752355F26D2}"/>
          </ac:spMkLst>
        </pc:spChg>
        <pc:spChg chg="del">
          <ac:chgData name="geonho kim" userId="72bb0c01ed287e5c" providerId="LiveId" clId="{49A7534C-6923-40D4-BCD3-D9CFDBE1C979}" dt="2024-05-30T16:20:03.672" v="1154" actId="478"/>
          <ac:spMkLst>
            <pc:docMk/>
            <pc:sldMk cId="415254355" sldId="291"/>
            <ac:spMk id="7" creationId="{BBBDB582-3841-0AF4-E29F-C78076681407}"/>
          </ac:spMkLst>
        </pc:spChg>
        <pc:spChg chg="del">
          <ac:chgData name="geonho kim" userId="72bb0c01ed287e5c" providerId="LiveId" clId="{49A7534C-6923-40D4-BCD3-D9CFDBE1C979}" dt="2024-05-30T15:54:18.668" v="566" actId="478"/>
          <ac:spMkLst>
            <pc:docMk/>
            <pc:sldMk cId="415254355" sldId="291"/>
            <ac:spMk id="8" creationId="{0FEEF232-FA1B-8440-C01E-88DD8F64BC0B}"/>
          </ac:spMkLst>
        </pc:spChg>
        <pc:spChg chg="mod">
          <ac:chgData name="geonho kim" userId="72bb0c01ed287e5c" providerId="LiveId" clId="{49A7534C-6923-40D4-BCD3-D9CFDBE1C979}" dt="2024-05-30T16:22:13.555" v="1162" actId="1076"/>
          <ac:spMkLst>
            <pc:docMk/>
            <pc:sldMk cId="415254355" sldId="291"/>
            <ac:spMk id="9" creationId="{FC88DE93-B542-72FF-C1D5-E3C1D5838B5B}"/>
          </ac:spMkLst>
        </pc:spChg>
        <pc:spChg chg="mod">
          <ac:chgData name="geonho kim" userId="72bb0c01ed287e5c" providerId="LiveId" clId="{49A7534C-6923-40D4-BCD3-D9CFDBE1C979}" dt="2024-05-30T16:22:13.555" v="1162" actId="1076"/>
          <ac:spMkLst>
            <pc:docMk/>
            <pc:sldMk cId="415254355" sldId="291"/>
            <ac:spMk id="10" creationId="{18271836-4B2A-080D-35A6-FC7CC5B9E7B7}"/>
          </ac:spMkLst>
        </pc:spChg>
        <pc:spChg chg="add del mod">
          <ac:chgData name="geonho kim" userId="72bb0c01ed287e5c" providerId="LiveId" clId="{49A7534C-6923-40D4-BCD3-D9CFDBE1C979}" dt="2024-05-30T15:54:43.859" v="571" actId="478"/>
          <ac:spMkLst>
            <pc:docMk/>
            <pc:sldMk cId="415254355" sldId="291"/>
            <ac:spMk id="14" creationId="{D1556253-E047-89A0-06E0-9AE0CCA6F7CE}"/>
          </ac:spMkLst>
        </pc:spChg>
        <pc:spChg chg="add del mod">
          <ac:chgData name="geonho kim" userId="72bb0c01ed287e5c" providerId="LiveId" clId="{49A7534C-6923-40D4-BCD3-D9CFDBE1C979}" dt="2024-05-30T16:00:29.512" v="855" actId="478"/>
          <ac:spMkLst>
            <pc:docMk/>
            <pc:sldMk cId="415254355" sldId="291"/>
            <ac:spMk id="15" creationId="{E2862341-7758-CD1E-6291-7EF77AD93AED}"/>
          </ac:spMkLst>
        </pc:spChg>
        <pc:spChg chg="add del">
          <ac:chgData name="geonho kim" userId="72bb0c01ed287e5c" providerId="LiveId" clId="{49A7534C-6923-40D4-BCD3-D9CFDBE1C979}" dt="2024-05-30T15:58:29.771" v="719" actId="22"/>
          <ac:spMkLst>
            <pc:docMk/>
            <pc:sldMk cId="415254355" sldId="291"/>
            <ac:spMk id="17" creationId="{25E2F1D3-197B-B3D7-319E-299CE5A5C366}"/>
          </ac:spMkLst>
        </pc:spChg>
        <pc:spChg chg="add del mod ord">
          <ac:chgData name="geonho kim" userId="72bb0c01ed287e5c" providerId="LiveId" clId="{49A7534C-6923-40D4-BCD3-D9CFDBE1C979}" dt="2024-05-30T16:00:45.699" v="860" actId="478"/>
          <ac:spMkLst>
            <pc:docMk/>
            <pc:sldMk cId="415254355" sldId="291"/>
            <ac:spMk id="18" creationId="{5B30E9D0-FB7E-0835-5AAA-C370D0B8CB77}"/>
          </ac:spMkLst>
        </pc:spChg>
        <pc:spChg chg="add del mod">
          <ac:chgData name="geonho kim" userId="72bb0c01ed287e5c" providerId="LiveId" clId="{49A7534C-6923-40D4-BCD3-D9CFDBE1C979}" dt="2024-05-30T16:00:51.268" v="862" actId="478"/>
          <ac:spMkLst>
            <pc:docMk/>
            <pc:sldMk cId="415254355" sldId="291"/>
            <ac:spMk id="19" creationId="{C6E9E9ED-F628-D7D4-A894-9F90E4169C23}"/>
          </ac:spMkLst>
        </pc:spChg>
        <pc:spChg chg="add del mod">
          <ac:chgData name="geonho kim" userId="72bb0c01ed287e5c" providerId="LiveId" clId="{49A7534C-6923-40D4-BCD3-D9CFDBE1C979}" dt="2024-05-30T16:20:04.171" v="1155" actId="478"/>
          <ac:spMkLst>
            <pc:docMk/>
            <pc:sldMk cId="415254355" sldId="291"/>
            <ac:spMk id="21" creationId="{C55C56ED-7995-9E1B-DBD1-2A784C028382}"/>
          </ac:spMkLst>
        </pc:spChg>
        <pc:spChg chg="add mod">
          <ac:chgData name="geonho kim" userId="72bb0c01ed287e5c" providerId="LiveId" clId="{49A7534C-6923-40D4-BCD3-D9CFDBE1C979}" dt="2024-05-30T16:22:13.555" v="1162" actId="1076"/>
          <ac:spMkLst>
            <pc:docMk/>
            <pc:sldMk cId="415254355" sldId="291"/>
            <ac:spMk id="22" creationId="{CD9BDBDC-37FB-7CDA-297A-7DF100C5A658}"/>
          </ac:spMkLst>
        </pc:spChg>
        <pc:spChg chg="add del">
          <ac:chgData name="geonho kim" userId="72bb0c01ed287e5c" providerId="LiveId" clId="{49A7534C-6923-40D4-BCD3-D9CFDBE1C979}" dt="2024-05-30T16:04:56.361" v="1077" actId="22"/>
          <ac:spMkLst>
            <pc:docMk/>
            <pc:sldMk cId="415254355" sldId="291"/>
            <ac:spMk id="25" creationId="{6BC45D2E-136C-40E7-1659-B00810A6E8BB}"/>
          </ac:spMkLst>
        </pc:spChg>
        <pc:picChg chg="add del mod">
          <ac:chgData name="geonho kim" userId="72bb0c01ed287e5c" providerId="LiveId" clId="{49A7534C-6923-40D4-BCD3-D9CFDBE1C979}" dt="2024-05-30T16:21:53.064" v="1156" actId="478"/>
          <ac:picMkLst>
            <pc:docMk/>
            <pc:sldMk cId="415254355" sldId="291"/>
            <ac:picMk id="27" creationId="{97F64321-B03A-267E-635E-1F0CCD25C6B3}"/>
          </ac:picMkLst>
        </pc:picChg>
        <pc:picChg chg="add del mod">
          <ac:chgData name="geonho kim" userId="72bb0c01ed287e5c" providerId="LiveId" clId="{49A7534C-6923-40D4-BCD3-D9CFDBE1C979}" dt="2024-05-30T16:23:24.087" v="1163" actId="478"/>
          <ac:picMkLst>
            <pc:docMk/>
            <pc:sldMk cId="415254355" sldId="291"/>
            <ac:picMk id="29" creationId="{09C520C4-D994-F704-DEF4-572863C44E0A}"/>
          </ac:picMkLst>
        </pc:picChg>
        <pc:cxnChg chg="del">
          <ac:chgData name="geonho kim" userId="72bb0c01ed287e5c" providerId="LiveId" clId="{49A7534C-6923-40D4-BCD3-D9CFDBE1C979}" dt="2024-05-30T15:54:18.668" v="566" actId="478"/>
          <ac:cxnSpMkLst>
            <pc:docMk/>
            <pc:sldMk cId="415254355" sldId="291"/>
            <ac:cxnSpMk id="11" creationId="{F8C578B9-BE39-4ED7-602D-599526FC3980}"/>
          </ac:cxnSpMkLst>
        </pc:cxnChg>
        <pc:cxnChg chg="mod">
          <ac:chgData name="geonho kim" userId="72bb0c01ed287e5c" providerId="LiveId" clId="{49A7534C-6923-40D4-BCD3-D9CFDBE1C979}" dt="2024-05-30T16:22:13.555" v="1162" actId="1076"/>
          <ac:cxnSpMkLst>
            <pc:docMk/>
            <pc:sldMk cId="415254355" sldId="291"/>
            <ac:cxnSpMk id="12" creationId="{160E155F-DFB5-C5EF-7DDD-3079768FC6EE}"/>
          </ac:cxnSpMkLst>
        </pc:cxnChg>
        <pc:cxnChg chg="mod">
          <ac:chgData name="geonho kim" userId="72bb0c01ed287e5c" providerId="LiveId" clId="{49A7534C-6923-40D4-BCD3-D9CFDBE1C979}" dt="2024-05-30T16:22:13.555" v="1162" actId="1076"/>
          <ac:cxnSpMkLst>
            <pc:docMk/>
            <pc:sldMk cId="415254355" sldId="291"/>
            <ac:cxnSpMk id="13" creationId="{9971DFEE-295C-635D-D79B-725F3B15FF7C}"/>
          </ac:cxnSpMkLst>
        </pc:cxnChg>
        <pc:cxnChg chg="add mod">
          <ac:chgData name="geonho kim" userId="72bb0c01ed287e5c" providerId="LiveId" clId="{49A7534C-6923-40D4-BCD3-D9CFDBE1C979}" dt="2024-05-30T16:22:13.555" v="1162" actId="1076"/>
          <ac:cxnSpMkLst>
            <pc:docMk/>
            <pc:sldMk cId="415254355" sldId="291"/>
            <ac:cxnSpMk id="20" creationId="{4CF39BEB-60EF-7A8C-CD1D-BCB527EFD8D7}"/>
          </ac:cxnSpMkLst>
        </pc:cxnChg>
        <pc:cxnChg chg="add mod">
          <ac:chgData name="geonho kim" userId="72bb0c01ed287e5c" providerId="LiveId" clId="{49A7534C-6923-40D4-BCD3-D9CFDBE1C979}" dt="2024-05-30T16:22:13.555" v="1162" actId="1076"/>
          <ac:cxnSpMkLst>
            <pc:docMk/>
            <pc:sldMk cId="415254355" sldId="291"/>
            <ac:cxnSpMk id="23" creationId="{900FB408-5F9B-571F-9CBA-77A67FEE53B2}"/>
          </ac:cxnSpMkLst>
        </pc:cxnChg>
      </pc:sldChg>
      <pc:sldChg chg="modSp add del mod">
        <pc:chgData name="geonho kim" userId="72bb0c01ed287e5c" providerId="LiveId" clId="{49A7534C-6923-40D4-BCD3-D9CFDBE1C979}" dt="2024-05-30T16:05:22.628" v="1087" actId="47"/>
        <pc:sldMkLst>
          <pc:docMk/>
          <pc:sldMk cId="2720933191" sldId="292"/>
        </pc:sldMkLst>
        <pc:spChg chg="mod">
          <ac:chgData name="geonho kim" userId="72bb0c01ed287e5c" providerId="LiveId" clId="{49A7534C-6923-40D4-BCD3-D9CFDBE1C979}" dt="2024-05-30T15:49:37.526" v="502"/>
          <ac:spMkLst>
            <pc:docMk/>
            <pc:sldMk cId="2720933191" sldId="292"/>
            <ac:spMk id="4" creationId="{9EFEF442-2E39-E8A3-0720-B4AF147BC24A}"/>
          </ac:spMkLst>
        </pc:spChg>
      </pc:sldChg>
      <pc:sldChg chg="delSp modSp add del mod">
        <pc:chgData name="geonho kim" userId="72bb0c01ed287e5c" providerId="LiveId" clId="{49A7534C-6923-40D4-BCD3-D9CFDBE1C979}" dt="2024-05-30T16:01:04.445" v="864" actId="47"/>
        <pc:sldMkLst>
          <pc:docMk/>
          <pc:sldMk cId="417293379" sldId="293"/>
        </pc:sldMkLst>
        <pc:spChg chg="mod">
          <ac:chgData name="geonho kim" userId="72bb0c01ed287e5c" providerId="LiveId" clId="{49A7534C-6923-40D4-BCD3-D9CFDBE1C979}" dt="2024-05-30T15:59:56.019" v="801"/>
          <ac:spMkLst>
            <pc:docMk/>
            <pc:sldMk cId="417293379" sldId="293"/>
            <ac:spMk id="10" creationId="{18271836-4B2A-080D-35A6-FC7CC5B9E7B7}"/>
          </ac:spMkLst>
        </pc:spChg>
        <pc:spChg chg="del">
          <ac:chgData name="geonho kim" userId="72bb0c01ed287e5c" providerId="LiveId" clId="{49A7534C-6923-40D4-BCD3-D9CFDBE1C979}" dt="2024-05-30T15:58:45.258" v="748" actId="478"/>
          <ac:spMkLst>
            <pc:docMk/>
            <pc:sldMk cId="417293379" sldId="293"/>
            <ac:spMk id="15" creationId="{E2862341-7758-CD1E-6291-7EF77AD93AED}"/>
          </ac:spMkLst>
        </pc:spChg>
      </pc:sldChg>
      <pc:sldChg chg="addSp delSp modSp add del mod">
        <pc:chgData name="geonho kim" userId="72bb0c01ed287e5c" providerId="LiveId" clId="{49A7534C-6923-40D4-BCD3-D9CFDBE1C979}" dt="2024-05-30T15:53:58.966" v="553" actId="47"/>
        <pc:sldMkLst>
          <pc:docMk/>
          <pc:sldMk cId="2783234830" sldId="293"/>
        </pc:sldMkLst>
        <pc:spChg chg="mod">
          <ac:chgData name="geonho kim" userId="72bb0c01ed287e5c" providerId="LiveId" clId="{49A7534C-6923-40D4-BCD3-D9CFDBE1C979}" dt="2024-05-30T15:50:58.034" v="507"/>
          <ac:spMkLst>
            <pc:docMk/>
            <pc:sldMk cId="2783234830" sldId="293"/>
            <ac:spMk id="3" creationId="{68A721A3-5D9B-A549-DF5D-D0547EE5B424}"/>
          </ac:spMkLst>
        </pc:spChg>
        <pc:spChg chg="mod">
          <ac:chgData name="geonho kim" userId="72bb0c01ed287e5c" providerId="LiveId" clId="{49A7534C-6923-40D4-BCD3-D9CFDBE1C979}" dt="2024-05-30T15:51:02.492" v="528"/>
          <ac:spMkLst>
            <pc:docMk/>
            <pc:sldMk cId="2783234830" sldId="293"/>
            <ac:spMk id="4" creationId="{9EFEF442-2E39-E8A3-0720-B4AF147BC24A}"/>
          </ac:spMkLst>
        </pc:spChg>
        <pc:spChg chg="add del mod">
          <ac:chgData name="geonho kim" userId="72bb0c01ed287e5c" providerId="LiveId" clId="{49A7534C-6923-40D4-BCD3-D9CFDBE1C979}" dt="2024-05-30T15:51:36.597" v="538" actId="478"/>
          <ac:spMkLst>
            <pc:docMk/>
            <pc:sldMk cId="2783234830" sldId="293"/>
            <ac:spMk id="5" creationId="{53D27B6D-6F53-C09A-C932-19C930CB4AC9}"/>
          </ac:spMkLst>
        </pc:spChg>
        <pc:spChg chg="del">
          <ac:chgData name="geonho kim" userId="72bb0c01ed287e5c" providerId="LiveId" clId="{49A7534C-6923-40D4-BCD3-D9CFDBE1C979}" dt="2024-05-30T15:53:23.250" v="549" actId="478"/>
          <ac:spMkLst>
            <pc:docMk/>
            <pc:sldMk cId="2783234830" sldId="293"/>
            <ac:spMk id="37" creationId="{D93348D0-ECFF-F7C1-6E4C-077DBCF83642}"/>
          </ac:spMkLst>
        </pc:spChg>
        <pc:spChg chg="del">
          <ac:chgData name="geonho kim" userId="72bb0c01ed287e5c" providerId="LiveId" clId="{49A7534C-6923-40D4-BCD3-D9CFDBE1C979}" dt="2024-05-30T15:53:23.250" v="549" actId="478"/>
          <ac:spMkLst>
            <pc:docMk/>
            <pc:sldMk cId="2783234830" sldId="293"/>
            <ac:spMk id="38" creationId="{590C5B6E-2CBC-746E-F069-B5BB619665A0}"/>
          </ac:spMkLst>
        </pc:spChg>
        <pc:spChg chg="del">
          <ac:chgData name="geonho kim" userId="72bb0c01ed287e5c" providerId="LiveId" clId="{49A7534C-6923-40D4-BCD3-D9CFDBE1C979}" dt="2024-05-30T15:53:23.250" v="549" actId="478"/>
          <ac:spMkLst>
            <pc:docMk/>
            <pc:sldMk cId="2783234830" sldId="293"/>
            <ac:spMk id="39" creationId="{9A4F39BE-6D01-01A7-C646-C1D3BFF01F04}"/>
          </ac:spMkLst>
        </pc:spChg>
        <pc:spChg chg="del">
          <ac:chgData name="geonho kim" userId="72bb0c01ed287e5c" providerId="LiveId" clId="{49A7534C-6923-40D4-BCD3-D9CFDBE1C979}" dt="2024-05-30T15:53:23.250" v="549" actId="478"/>
          <ac:spMkLst>
            <pc:docMk/>
            <pc:sldMk cId="2783234830" sldId="293"/>
            <ac:spMk id="40" creationId="{F293C1F4-EF71-F1C7-03C2-F6116436D2B9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1" creationId="{A803FEE5-7623-E64D-C5B1-3444812144CA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2" creationId="{9F25020D-455E-2C69-A291-3EEF944E533C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3" creationId="{8FF90B76-082A-D25D-8A28-255EA3ACFAB7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4" creationId="{A46A78BB-9051-8B38-93C6-50C7651D1B67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5" creationId="{00E25161-287F-1340-A03A-714E3BC1ECEE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46" creationId="{E3986248-F854-5013-9A89-9B97EEE2B22C}"/>
          </ac:spMkLst>
        </pc:spChg>
        <pc:spChg chg="del">
          <ac:chgData name="geonho kim" userId="72bb0c01ed287e5c" providerId="LiveId" clId="{49A7534C-6923-40D4-BCD3-D9CFDBE1C979}" dt="2024-05-30T15:51:09.118" v="531" actId="478"/>
          <ac:spMkLst>
            <pc:docMk/>
            <pc:sldMk cId="2783234830" sldId="293"/>
            <ac:spMk id="47" creationId="{43C9C62B-A11C-7D4F-87E1-1E45AFF8AFB0}"/>
          </ac:spMkLst>
        </pc:spChg>
        <pc:spChg chg="del">
          <ac:chgData name="geonho kim" userId="72bb0c01ed287e5c" providerId="LiveId" clId="{49A7534C-6923-40D4-BCD3-D9CFDBE1C979}" dt="2024-05-30T15:51:09.118" v="531" actId="478"/>
          <ac:spMkLst>
            <pc:docMk/>
            <pc:sldMk cId="2783234830" sldId="293"/>
            <ac:spMk id="48" creationId="{BA1FFA42-F684-F83E-FE3C-431FA288C15C}"/>
          </ac:spMkLst>
        </pc:spChg>
        <pc:spChg chg="del">
          <ac:chgData name="geonho kim" userId="72bb0c01ed287e5c" providerId="LiveId" clId="{49A7534C-6923-40D4-BCD3-D9CFDBE1C979}" dt="2024-05-30T15:51:09.118" v="531" actId="478"/>
          <ac:spMkLst>
            <pc:docMk/>
            <pc:sldMk cId="2783234830" sldId="293"/>
            <ac:spMk id="49" creationId="{5346D0D1-7AE9-994C-70CF-80AB8FB2C7D3}"/>
          </ac:spMkLst>
        </pc:spChg>
        <pc:spChg chg="del">
          <ac:chgData name="geonho kim" userId="72bb0c01ed287e5c" providerId="LiveId" clId="{49A7534C-6923-40D4-BCD3-D9CFDBE1C979}" dt="2024-05-30T15:51:09.118" v="531" actId="478"/>
          <ac:spMkLst>
            <pc:docMk/>
            <pc:sldMk cId="2783234830" sldId="293"/>
            <ac:spMk id="50" creationId="{8771FB02-1422-2624-0CD1-D6E4E4857033}"/>
          </ac:spMkLst>
        </pc:spChg>
        <pc:spChg chg="mod">
          <ac:chgData name="geonho kim" userId="72bb0c01ed287e5c" providerId="LiveId" clId="{49A7534C-6923-40D4-BCD3-D9CFDBE1C979}" dt="2024-05-30T15:53:27.904" v="550" actId="1076"/>
          <ac:spMkLst>
            <pc:docMk/>
            <pc:sldMk cId="2783234830" sldId="293"/>
            <ac:spMk id="72" creationId="{588709E1-A552-EF67-402B-9B843E4DDC78}"/>
          </ac:spMkLst>
        </pc:spChg>
        <pc:spChg chg="del mod">
          <ac:chgData name="geonho kim" userId="72bb0c01ed287e5c" providerId="LiveId" clId="{49A7534C-6923-40D4-BCD3-D9CFDBE1C979}" dt="2024-05-30T15:53:15.491" v="545" actId="478"/>
          <ac:spMkLst>
            <pc:docMk/>
            <pc:sldMk cId="2783234830" sldId="293"/>
            <ac:spMk id="73" creationId="{B3DC2E5F-4806-146F-ED90-424373D1C274}"/>
          </ac:spMkLst>
        </pc:spChg>
        <pc:spChg chg="mod">
          <ac:chgData name="geonho kim" userId="72bb0c01ed287e5c" providerId="LiveId" clId="{49A7534C-6923-40D4-BCD3-D9CFDBE1C979}" dt="2024-05-30T15:53:31.303" v="552" actId="1076"/>
          <ac:spMkLst>
            <pc:docMk/>
            <pc:sldMk cId="2783234830" sldId="293"/>
            <ac:spMk id="74" creationId="{77CA9B90-FDFC-F57F-2F04-26981FE83448}"/>
          </ac:spMkLst>
        </pc:spChg>
        <pc:spChg chg="mod">
          <ac:chgData name="geonho kim" userId="72bb0c01ed287e5c" providerId="LiveId" clId="{49A7534C-6923-40D4-BCD3-D9CFDBE1C979}" dt="2024-05-30T15:53:27.904" v="550" actId="1076"/>
          <ac:spMkLst>
            <pc:docMk/>
            <pc:sldMk cId="2783234830" sldId="293"/>
            <ac:spMk id="75" creationId="{FEB334D6-28E3-72B4-C7AE-3B88E8F8FAD7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76" creationId="{354134B0-2DF7-1817-2C3F-088F8A1E9B88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77" creationId="{B6FD3650-7076-37A3-FFA1-3F2967EC1E41}"/>
          </ac:spMkLst>
        </pc:spChg>
        <pc:spChg chg="del">
          <ac:chgData name="geonho kim" userId="72bb0c01ed287e5c" providerId="LiveId" clId="{49A7534C-6923-40D4-BCD3-D9CFDBE1C979}" dt="2024-05-30T15:51:05.760" v="529" actId="478"/>
          <ac:spMkLst>
            <pc:docMk/>
            <pc:sldMk cId="2783234830" sldId="293"/>
            <ac:spMk id="78" creationId="{E3C4CB36-E8FE-848E-A7D0-009C8A0D5C3B}"/>
          </ac:spMkLst>
        </pc:spChg>
        <pc:grpChg chg="del">
          <ac:chgData name="geonho kim" userId="72bb0c01ed287e5c" providerId="LiveId" clId="{49A7534C-6923-40D4-BCD3-D9CFDBE1C979}" dt="2024-05-30T15:51:05.760" v="529" actId="478"/>
          <ac:grpSpMkLst>
            <pc:docMk/>
            <pc:sldMk cId="2783234830" sldId="293"/>
            <ac:grpSpMk id="63" creationId="{40387665-972A-0038-9506-AEB9A9435862}"/>
          </ac:grpSpMkLst>
        </pc:grpChg>
        <pc:grpChg chg="del">
          <ac:chgData name="geonho kim" userId="72bb0c01ed287e5c" providerId="LiveId" clId="{49A7534C-6923-40D4-BCD3-D9CFDBE1C979}" dt="2024-05-30T15:51:05.760" v="529" actId="478"/>
          <ac:grpSpMkLst>
            <pc:docMk/>
            <pc:sldMk cId="2783234830" sldId="293"/>
            <ac:grpSpMk id="66" creationId="{D039FE2C-0296-3F10-19A9-9217822437DD}"/>
          </ac:grpSpMkLst>
        </pc:grpChg>
        <pc:grpChg chg="del">
          <ac:chgData name="geonho kim" userId="72bb0c01ed287e5c" providerId="LiveId" clId="{49A7534C-6923-40D4-BCD3-D9CFDBE1C979}" dt="2024-05-30T15:51:05.760" v="529" actId="478"/>
          <ac:grpSpMkLst>
            <pc:docMk/>
            <pc:sldMk cId="2783234830" sldId="293"/>
            <ac:grpSpMk id="69" creationId="{2E6C593D-081F-C3E7-CD7A-95D6CD389FFE}"/>
          </ac:grpSpMkLst>
        </pc:grpChg>
        <pc:cxnChg chg="del">
          <ac:chgData name="geonho kim" userId="72bb0c01ed287e5c" providerId="LiveId" clId="{49A7534C-6923-40D4-BCD3-D9CFDBE1C979}" dt="2024-05-30T15:51:06.834" v="530" actId="478"/>
          <ac:cxnSpMkLst>
            <pc:docMk/>
            <pc:sldMk cId="2783234830" sldId="293"/>
            <ac:cxnSpMk id="21" creationId="{23F81204-86FF-AF7D-18D8-D5256D7E4DED}"/>
          </ac:cxnSpMkLst>
        </pc:cxnChg>
      </pc:sldChg>
      <pc:sldChg chg="modSp add mod">
        <pc:chgData name="geonho kim" userId="72bb0c01ed287e5c" providerId="LiveId" clId="{49A7534C-6923-40D4-BCD3-D9CFDBE1C979}" dt="2024-05-30T16:05:46.331" v="1105"/>
        <pc:sldMkLst>
          <pc:docMk/>
          <pc:sldMk cId="4255494796" sldId="294"/>
        </pc:sldMkLst>
        <pc:spChg chg="mod">
          <ac:chgData name="geonho kim" userId="72bb0c01ed287e5c" providerId="LiveId" clId="{49A7534C-6923-40D4-BCD3-D9CFDBE1C979}" dt="2024-05-30T16:05:46.331" v="1105"/>
          <ac:spMkLst>
            <pc:docMk/>
            <pc:sldMk cId="4255494796" sldId="294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6:02:11.408" v="921" actId="20577"/>
          <ac:spMkLst>
            <pc:docMk/>
            <pc:sldMk cId="4255494796" sldId="294"/>
            <ac:spMk id="10" creationId="{18271836-4B2A-080D-35A6-FC7CC5B9E7B7}"/>
          </ac:spMkLst>
        </pc:spChg>
      </pc:sldChg>
      <pc:sldChg chg="addSp delSp modSp add mod">
        <pc:chgData name="geonho kim" userId="72bb0c01ed287e5c" providerId="LiveId" clId="{49A7534C-6923-40D4-BCD3-D9CFDBE1C979}" dt="2024-05-30T16:29:17.402" v="1347" actId="1076"/>
        <pc:sldMkLst>
          <pc:docMk/>
          <pc:sldMk cId="3834767644" sldId="295"/>
        </pc:sldMkLst>
        <pc:spChg chg="mod">
          <ac:chgData name="geonho kim" userId="72bb0c01ed287e5c" providerId="LiveId" clId="{49A7534C-6923-40D4-BCD3-D9CFDBE1C979}" dt="2024-05-30T16:23:38.504" v="1176"/>
          <ac:spMkLst>
            <pc:docMk/>
            <pc:sldMk cId="3834767644" sldId="295"/>
            <ac:spMk id="4" creationId="{9EFEF442-2E39-E8A3-0720-B4AF147BC24A}"/>
          </ac:spMkLst>
        </pc:spChg>
        <pc:spChg chg="mod topLvl">
          <ac:chgData name="geonho kim" userId="72bb0c01ed287e5c" providerId="LiveId" clId="{49A7534C-6923-40D4-BCD3-D9CFDBE1C979}" dt="2024-05-30T16:28:50.618" v="1338" actId="164"/>
          <ac:spMkLst>
            <pc:docMk/>
            <pc:sldMk cId="3834767644" sldId="295"/>
            <ac:spMk id="39" creationId="{44FD8EFF-CD2A-8C35-20AB-9088A086F0EB}"/>
          </ac:spMkLst>
        </pc:spChg>
        <pc:spChg chg="mod topLvl">
          <ac:chgData name="geonho kim" userId="72bb0c01ed287e5c" providerId="LiveId" clId="{49A7534C-6923-40D4-BCD3-D9CFDBE1C979}" dt="2024-05-30T16:28:51.956" v="1339" actId="164"/>
          <ac:spMkLst>
            <pc:docMk/>
            <pc:sldMk cId="3834767644" sldId="295"/>
            <ac:spMk id="40" creationId="{A5E5E9B2-C23B-D509-18DF-BC21DBB60517}"/>
          </ac:spMkLst>
        </pc:spChg>
        <pc:spChg chg="mod topLvl">
          <ac:chgData name="geonho kim" userId="72bb0c01ed287e5c" providerId="LiveId" clId="{49A7534C-6923-40D4-BCD3-D9CFDBE1C979}" dt="2024-05-30T16:28:57.402" v="1343" actId="165"/>
          <ac:spMkLst>
            <pc:docMk/>
            <pc:sldMk cId="3834767644" sldId="295"/>
            <ac:spMk id="41" creationId="{497D247E-572E-6B67-A2DC-52A749FBD5B1}"/>
          </ac:spMkLst>
        </pc:spChg>
        <pc:spChg chg="mod topLvl">
          <ac:chgData name="geonho kim" userId="72bb0c01ed287e5c" providerId="LiveId" clId="{49A7534C-6923-40D4-BCD3-D9CFDBE1C979}" dt="2024-05-30T16:28:51.956" v="1339" actId="164"/>
          <ac:spMkLst>
            <pc:docMk/>
            <pc:sldMk cId="3834767644" sldId="295"/>
            <ac:spMk id="42" creationId="{2E242933-2A7B-33BE-8495-F4C0F7097259}"/>
          </ac:spMkLst>
        </pc:spChg>
        <pc:spChg chg="mod topLvl">
          <ac:chgData name="geonho kim" userId="72bb0c01ed287e5c" providerId="LiveId" clId="{49A7534C-6923-40D4-BCD3-D9CFDBE1C979}" dt="2024-05-30T16:28:50.618" v="1338" actId="164"/>
          <ac:spMkLst>
            <pc:docMk/>
            <pc:sldMk cId="3834767644" sldId="295"/>
            <ac:spMk id="43" creationId="{777129E2-241F-E45C-135D-783B2FD12832}"/>
          </ac:spMkLst>
        </pc:spChg>
        <pc:spChg chg="mod topLvl">
          <ac:chgData name="geonho kim" userId="72bb0c01ed287e5c" providerId="LiveId" clId="{49A7534C-6923-40D4-BCD3-D9CFDBE1C979}" dt="2024-05-30T16:28:57.402" v="1343" actId="165"/>
          <ac:spMkLst>
            <pc:docMk/>
            <pc:sldMk cId="3834767644" sldId="295"/>
            <ac:spMk id="44" creationId="{9CA151B1-386D-651C-B05F-DD2B20566F7F}"/>
          </ac:spMkLst>
        </pc:spChg>
        <pc:spChg chg="mod topLvl">
          <ac:chgData name="geonho kim" userId="72bb0c01ed287e5c" providerId="LiveId" clId="{49A7534C-6923-40D4-BCD3-D9CFDBE1C979}" dt="2024-05-30T16:29:17.402" v="1347" actId="1076"/>
          <ac:spMkLst>
            <pc:docMk/>
            <pc:sldMk cId="3834767644" sldId="295"/>
            <ac:spMk id="45" creationId="{912429D0-0378-014D-B7C4-A9D78EBF7503}"/>
          </ac:spMkLst>
        </pc:spChg>
        <pc:spChg chg="del topLvl">
          <ac:chgData name="geonho kim" userId="72bb0c01ed287e5c" providerId="LiveId" clId="{49A7534C-6923-40D4-BCD3-D9CFDBE1C979}" dt="2024-05-30T16:23:53.659" v="1181" actId="478"/>
          <ac:spMkLst>
            <pc:docMk/>
            <pc:sldMk cId="3834767644" sldId="295"/>
            <ac:spMk id="46" creationId="{F70DCDF0-98C6-DF40-BE53-92A145542223}"/>
          </ac:spMkLst>
        </pc:spChg>
        <pc:spChg chg="mod topLvl">
          <ac:chgData name="geonho kim" userId="72bb0c01ed287e5c" providerId="LiveId" clId="{49A7534C-6923-40D4-BCD3-D9CFDBE1C979}" dt="2024-05-30T16:29:17.402" v="1347" actId="1076"/>
          <ac:spMkLst>
            <pc:docMk/>
            <pc:sldMk cId="3834767644" sldId="295"/>
            <ac:spMk id="47" creationId="{F2303214-3793-1799-71A9-BB8FF7646CF6}"/>
          </ac:spMkLst>
        </pc:spChg>
        <pc:spChg chg="del topLvl">
          <ac:chgData name="geonho kim" userId="72bb0c01ed287e5c" providerId="LiveId" clId="{49A7534C-6923-40D4-BCD3-D9CFDBE1C979}" dt="2024-05-30T16:24:03.671" v="1184" actId="478"/>
          <ac:spMkLst>
            <pc:docMk/>
            <pc:sldMk cId="3834767644" sldId="295"/>
            <ac:spMk id="48" creationId="{A7ABBA24-384A-C397-3506-D5CD248DE08C}"/>
          </ac:spMkLst>
        </pc:spChg>
        <pc:spChg chg="mod topLvl">
          <ac:chgData name="geonho kim" userId="72bb0c01ed287e5c" providerId="LiveId" clId="{49A7534C-6923-40D4-BCD3-D9CFDBE1C979}" dt="2024-05-30T16:29:17.402" v="1347" actId="1076"/>
          <ac:spMkLst>
            <pc:docMk/>
            <pc:sldMk cId="3834767644" sldId="295"/>
            <ac:spMk id="49" creationId="{7BE84441-91A6-AA14-3CC6-14F5196DA2E8}"/>
          </ac:spMkLst>
        </pc:spChg>
        <pc:spChg chg="del">
          <ac:chgData name="geonho kim" userId="72bb0c01ed287e5c" providerId="LiveId" clId="{49A7534C-6923-40D4-BCD3-D9CFDBE1C979}" dt="2024-05-30T16:23:44.975" v="1178" actId="478"/>
          <ac:spMkLst>
            <pc:docMk/>
            <pc:sldMk cId="3834767644" sldId="295"/>
            <ac:spMk id="50" creationId="{9C4AC71B-13D1-2A40-1F53-1730C9D58F5D}"/>
          </ac:spMkLst>
        </pc:spChg>
        <pc:grpChg chg="add del mod">
          <ac:chgData name="geonho kim" userId="72bb0c01ed287e5c" providerId="LiveId" clId="{49A7534C-6923-40D4-BCD3-D9CFDBE1C979}" dt="2024-05-30T16:28:22.029" v="1333" actId="165"/>
          <ac:grpSpMkLst>
            <pc:docMk/>
            <pc:sldMk cId="3834767644" sldId="295"/>
            <ac:grpSpMk id="5" creationId="{2E89706A-6C20-DA59-CDEB-A53E42D425BE}"/>
          </ac:grpSpMkLst>
        </pc:grpChg>
        <pc:grpChg chg="add mod topLvl">
          <ac:chgData name="geonho kim" userId="72bb0c01ed287e5c" providerId="LiveId" clId="{49A7534C-6923-40D4-BCD3-D9CFDBE1C979}" dt="2024-05-30T16:29:17.402" v="1347" actId="1076"/>
          <ac:grpSpMkLst>
            <pc:docMk/>
            <pc:sldMk cId="3834767644" sldId="295"/>
            <ac:grpSpMk id="6" creationId="{DC51B974-9F6D-5A3A-C896-50E09CB09BCB}"/>
          </ac:grpSpMkLst>
        </pc:grpChg>
        <pc:grpChg chg="add mod">
          <ac:chgData name="geonho kim" userId="72bb0c01ed287e5c" providerId="LiveId" clId="{49A7534C-6923-40D4-BCD3-D9CFDBE1C979}" dt="2024-05-30T16:29:17.402" v="1347" actId="1076"/>
          <ac:grpSpMkLst>
            <pc:docMk/>
            <pc:sldMk cId="3834767644" sldId="295"/>
            <ac:grpSpMk id="7" creationId="{D76BB389-549F-B389-329A-9651DC97914B}"/>
          </ac:grpSpMkLst>
        </pc:grpChg>
        <pc:grpChg chg="add mod">
          <ac:chgData name="geonho kim" userId="72bb0c01ed287e5c" providerId="LiveId" clId="{49A7534C-6923-40D4-BCD3-D9CFDBE1C979}" dt="2024-05-30T16:29:17.402" v="1347" actId="1076"/>
          <ac:grpSpMkLst>
            <pc:docMk/>
            <pc:sldMk cId="3834767644" sldId="295"/>
            <ac:grpSpMk id="8" creationId="{4B925E14-5D5C-8A66-68FB-451CBA859519}"/>
          </ac:grpSpMkLst>
        </pc:grpChg>
        <pc:grpChg chg="add del mod">
          <ac:chgData name="geonho kim" userId="72bb0c01ed287e5c" providerId="LiveId" clId="{49A7534C-6923-40D4-BCD3-D9CFDBE1C979}" dt="2024-05-30T16:28:57.402" v="1343" actId="165"/>
          <ac:grpSpMkLst>
            <pc:docMk/>
            <pc:sldMk cId="3834767644" sldId="295"/>
            <ac:grpSpMk id="9" creationId="{188B0ECA-F263-FCF3-5B11-22BAF0330C25}"/>
          </ac:grpSpMkLst>
        </pc:grpChg>
        <pc:grpChg chg="del">
          <ac:chgData name="geonho kim" userId="72bb0c01ed287e5c" providerId="LiveId" clId="{49A7534C-6923-40D4-BCD3-D9CFDBE1C979}" dt="2024-05-30T16:23:53.659" v="1181" actId="478"/>
          <ac:grpSpMkLst>
            <pc:docMk/>
            <pc:sldMk cId="3834767644" sldId="295"/>
            <ac:grpSpMk id="51" creationId="{0FD4295C-986A-FC1A-4408-1827DA17D1DF}"/>
          </ac:grpSpMkLst>
        </pc:grpChg>
        <pc:grpChg chg="del">
          <ac:chgData name="geonho kim" userId="72bb0c01ed287e5c" providerId="LiveId" clId="{49A7534C-6923-40D4-BCD3-D9CFDBE1C979}" dt="2024-05-30T16:24:03.671" v="1184" actId="478"/>
          <ac:grpSpMkLst>
            <pc:docMk/>
            <pc:sldMk cId="3834767644" sldId="295"/>
            <ac:grpSpMk id="52" creationId="{BE2DD6C0-8978-CAC5-FA5D-839189D789D6}"/>
          </ac:grpSpMkLst>
        </pc:grpChg>
        <pc:cxnChg chg="mod topLvl">
          <ac:chgData name="geonho kim" userId="72bb0c01ed287e5c" providerId="LiveId" clId="{49A7534C-6923-40D4-BCD3-D9CFDBE1C979}" dt="2024-05-30T16:29:17.402" v="1347" actId="1076"/>
          <ac:cxnSpMkLst>
            <pc:docMk/>
            <pc:sldMk cId="3834767644" sldId="295"/>
            <ac:cxnSpMk id="21" creationId="{AA063547-93A9-D93D-0028-663F038352CD}"/>
          </ac:cxnSpMkLst>
        </pc:cxnChg>
        <pc:cxnChg chg="mod topLvl">
          <ac:chgData name="geonho kim" userId="72bb0c01ed287e5c" providerId="LiveId" clId="{49A7534C-6923-40D4-BCD3-D9CFDBE1C979}" dt="2024-05-30T16:29:17.402" v="1347" actId="1076"/>
          <ac:cxnSpMkLst>
            <pc:docMk/>
            <pc:sldMk cId="3834767644" sldId="295"/>
            <ac:cxnSpMk id="37" creationId="{3798E774-2831-3C11-6CD7-E6F971217C21}"/>
          </ac:cxnSpMkLst>
        </pc:cxnChg>
        <pc:cxnChg chg="mod topLvl">
          <ac:chgData name="geonho kim" userId="72bb0c01ed287e5c" providerId="LiveId" clId="{49A7534C-6923-40D4-BCD3-D9CFDBE1C979}" dt="2024-05-30T16:29:17.402" v="1347" actId="1076"/>
          <ac:cxnSpMkLst>
            <pc:docMk/>
            <pc:sldMk cId="3834767644" sldId="295"/>
            <ac:cxnSpMk id="38" creationId="{EC2BBC42-A76D-36FF-A21C-7E5B92DCFE6E}"/>
          </ac:cxnSpMkLst>
        </pc:cxnChg>
      </pc:sldChg>
      <pc:sldChg chg="addSp delSp modSp add mod">
        <pc:chgData name="geonho kim" userId="72bb0c01ed287e5c" providerId="LiveId" clId="{49A7534C-6923-40D4-BCD3-D9CFDBE1C979}" dt="2024-05-30T20:32:09.318" v="1609" actId="20577"/>
        <pc:sldMkLst>
          <pc:docMk/>
          <pc:sldMk cId="1527251307" sldId="296"/>
        </pc:sldMkLst>
        <pc:spChg chg="mod">
          <ac:chgData name="geonho kim" userId="72bb0c01ed287e5c" providerId="LiveId" clId="{49A7534C-6923-40D4-BCD3-D9CFDBE1C979}" dt="2024-05-30T16:48:35.742" v="1497"/>
          <ac:spMkLst>
            <pc:docMk/>
            <pc:sldMk cId="1527251307" sldId="296"/>
            <ac:spMk id="3" creationId="{68A721A3-5D9B-A549-DF5D-D0547EE5B424}"/>
          </ac:spMkLst>
        </pc:spChg>
        <pc:spChg chg="mod">
          <ac:chgData name="geonho kim" userId="72bb0c01ed287e5c" providerId="LiveId" clId="{49A7534C-6923-40D4-BCD3-D9CFDBE1C979}" dt="2024-05-30T20:32:09.318" v="1609" actId="20577"/>
          <ac:spMkLst>
            <pc:docMk/>
            <pc:sldMk cId="1527251307" sldId="296"/>
            <ac:spMk id="4" creationId="{9EFEF442-2E39-E8A3-0720-B4AF147BC24A}"/>
          </ac:spMkLst>
        </pc:spChg>
        <pc:spChg chg="mod">
          <ac:chgData name="geonho kim" userId="72bb0c01ed287e5c" providerId="LiveId" clId="{49A7534C-6923-40D4-BCD3-D9CFDBE1C979}" dt="2024-05-30T16:45:39.911" v="1484" actId="207"/>
          <ac:spMkLst>
            <pc:docMk/>
            <pc:sldMk cId="1527251307" sldId="296"/>
            <ac:spMk id="6" creationId="{7D50DF19-985F-5638-CA47-B466ACD8FFD4}"/>
          </ac:spMkLst>
        </pc:spChg>
        <pc:spChg chg="mod">
          <ac:chgData name="geonho kim" userId="72bb0c01ed287e5c" providerId="LiveId" clId="{49A7534C-6923-40D4-BCD3-D9CFDBE1C979}" dt="2024-05-30T16:46:21.932" v="1486" actId="207"/>
          <ac:spMkLst>
            <pc:docMk/>
            <pc:sldMk cId="1527251307" sldId="296"/>
            <ac:spMk id="7" creationId="{376F356C-893F-F273-9C4D-A995DC0B89A8}"/>
          </ac:spMkLst>
        </pc:spChg>
        <pc:spChg chg="mod">
          <ac:chgData name="geonho kim" userId="72bb0c01ed287e5c" providerId="LiveId" clId="{49A7534C-6923-40D4-BCD3-D9CFDBE1C979}" dt="2024-05-30T16:46:29.372" v="1487" actId="207"/>
          <ac:spMkLst>
            <pc:docMk/>
            <pc:sldMk cId="1527251307" sldId="296"/>
            <ac:spMk id="8" creationId="{302C22F0-A379-951E-A3CF-316CBF3A0BF4}"/>
          </ac:spMkLst>
        </pc:spChg>
        <pc:spChg chg="mod">
          <ac:chgData name="geonho kim" userId="72bb0c01ed287e5c" providerId="LiveId" clId="{49A7534C-6923-40D4-BCD3-D9CFDBE1C979}" dt="2024-05-30T16:45:16.113" v="1483" actId="207"/>
          <ac:spMkLst>
            <pc:docMk/>
            <pc:sldMk cId="1527251307" sldId="296"/>
            <ac:spMk id="9" creationId="{DC5F5433-991A-E544-5988-4A4C74BC78AD}"/>
          </ac:spMkLst>
        </pc:spChg>
        <pc:spChg chg="del">
          <ac:chgData name="geonho kim" userId="72bb0c01ed287e5c" providerId="LiveId" clId="{49A7534C-6923-40D4-BCD3-D9CFDBE1C979}" dt="2024-05-30T16:43:14.890" v="1465" actId="478"/>
          <ac:spMkLst>
            <pc:docMk/>
            <pc:sldMk cId="1527251307" sldId="296"/>
            <ac:spMk id="10" creationId="{DEAA3CA3-D850-B2A7-1FEF-EFE81E2C5E2C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1" creationId="{56FE23E6-781B-02D3-117B-3AEF9587AFBC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2" creationId="{3860D8B4-FF45-B89D-10DA-46BBA250D439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3" creationId="{7B01F75C-07D2-8EBE-6A3D-24D920734054}"/>
          </ac:spMkLst>
        </pc:spChg>
        <pc:spChg chg="add del">
          <ac:chgData name="geonho kim" userId="72bb0c01ed287e5c" providerId="LiveId" clId="{49A7534C-6923-40D4-BCD3-D9CFDBE1C979}" dt="2024-05-30T16:43:24.575" v="1472" actId="478"/>
          <ac:spMkLst>
            <pc:docMk/>
            <pc:sldMk cId="1527251307" sldId="296"/>
            <ac:spMk id="14" creationId="{5823B0E8-6F89-99DF-5DAB-E8151CB0AADB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5" creationId="{83601E61-434D-B8D7-483A-BA98162E0E42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6" creationId="{DCF2A71A-C205-17CA-6FD7-69B3D8329103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7" creationId="{7570045A-4265-ADE6-48BF-C7F17CE93A7C}"/>
          </ac:spMkLst>
        </pc:spChg>
        <pc:spChg chg="mod">
          <ac:chgData name="geonho kim" userId="72bb0c01ed287e5c" providerId="LiveId" clId="{49A7534C-6923-40D4-BCD3-D9CFDBE1C979}" dt="2024-05-30T16:43:54.822" v="1480" actId="1076"/>
          <ac:spMkLst>
            <pc:docMk/>
            <pc:sldMk cId="1527251307" sldId="296"/>
            <ac:spMk id="18" creationId="{397DA1DB-BB8B-28E5-842A-6F44A3A65F36}"/>
          </ac:spMkLst>
        </pc:spChg>
        <pc:spChg chg="del">
          <ac:chgData name="geonho kim" userId="72bb0c01ed287e5c" providerId="LiveId" clId="{49A7534C-6923-40D4-BCD3-D9CFDBE1C979}" dt="2024-05-30T16:43:14.890" v="1465" actId="478"/>
          <ac:spMkLst>
            <pc:docMk/>
            <pc:sldMk cId="1527251307" sldId="296"/>
            <ac:spMk id="19" creationId="{EB530B87-EF21-C9DB-4778-E8AF4F5DB08E}"/>
          </ac:spMkLst>
        </pc:spChg>
        <pc:cxnChg chg="add del mod">
          <ac:chgData name="geonho kim" userId="72bb0c01ed287e5c" providerId="LiveId" clId="{49A7534C-6923-40D4-BCD3-D9CFDBE1C979}" dt="2024-05-30T16:43:54.822" v="1480" actId="1076"/>
          <ac:cxnSpMkLst>
            <pc:docMk/>
            <pc:sldMk cId="1527251307" sldId="296"/>
            <ac:cxnSpMk id="5" creationId="{D8F4F1F7-5D38-0174-DBCB-00BF3E4E2956}"/>
          </ac:cxnSpMkLst>
        </pc:cxnChg>
      </pc:sldChg>
      <pc:sldChg chg="addSp delSp modSp add mod">
        <pc:chgData name="geonho kim" userId="72bb0c01ed287e5c" providerId="LiveId" clId="{49A7534C-6923-40D4-BCD3-D9CFDBE1C979}" dt="2024-05-30T22:02:24.266" v="4548" actId="1076"/>
        <pc:sldMkLst>
          <pc:docMk/>
          <pc:sldMk cId="3300478853" sldId="297"/>
        </pc:sldMkLst>
        <pc:spChg chg="mod">
          <ac:chgData name="geonho kim" userId="72bb0c01ed287e5c" providerId="LiveId" clId="{49A7534C-6923-40D4-BCD3-D9CFDBE1C979}" dt="2024-05-30T16:48:43.304" v="1500"/>
          <ac:spMkLst>
            <pc:docMk/>
            <pc:sldMk cId="3300478853" sldId="297"/>
            <ac:spMk id="3" creationId="{68A721A3-5D9B-A549-DF5D-D0547EE5B424}"/>
          </ac:spMkLst>
        </pc:spChg>
        <pc:spChg chg="mod">
          <ac:chgData name="geonho kim" userId="72bb0c01ed287e5c" providerId="LiveId" clId="{49A7534C-6923-40D4-BCD3-D9CFDBE1C979}" dt="2024-05-30T22:02:05.256" v="4544" actId="20577"/>
          <ac:spMkLst>
            <pc:docMk/>
            <pc:sldMk cId="3300478853" sldId="297"/>
            <ac:spMk id="4" creationId="{9EFEF442-2E39-E8A3-0720-B4AF147BC24A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6" creationId="{7D50DF19-985F-5638-CA47-B466ACD8FFD4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7" creationId="{376F356C-893F-F273-9C4D-A995DC0B89A8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8" creationId="{302C22F0-A379-951E-A3CF-316CBF3A0BF4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9" creationId="{DC5F5433-991A-E544-5988-4A4C74BC78AD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1" creationId="{56FE23E6-781B-02D3-117B-3AEF9587AFBC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2" creationId="{3860D8B4-FF45-B89D-10DA-46BBA250D439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3" creationId="{7B01F75C-07D2-8EBE-6A3D-24D920734054}"/>
          </ac:spMkLst>
        </pc:spChg>
        <pc:spChg chg="add mod">
          <ac:chgData name="geonho kim" userId="72bb0c01ed287e5c" providerId="LiveId" clId="{49A7534C-6923-40D4-BCD3-D9CFDBE1C979}" dt="2024-05-30T22:02:13.848" v="4546" actId="1076"/>
          <ac:spMkLst>
            <pc:docMk/>
            <pc:sldMk cId="3300478853" sldId="297"/>
            <ac:spMk id="14" creationId="{69A9B35D-1116-D59C-FD3E-6360DB8FD9F0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5" creationId="{83601E61-434D-B8D7-483A-BA98162E0E42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6" creationId="{DCF2A71A-C205-17CA-6FD7-69B3D8329103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7" creationId="{7570045A-4265-ADE6-48BF-C7F17CE93A7C}"/>
          </ac:spMkLst>
        </pc:spChg>
        <pc:spChg chg="del">
          <ac:chgData name="geonho kim" userId="72bb0c01ed287e5c" providerId="LiveId" clId="{49A7534C-6923-40D4-BCD3-D9CFDBE1C979}" dt="2024-05-30T16:47:19.083" v="1489" actId="478"/>
          <ac:spMkLst>
            <pc:docMk/>
            <pc:sldMk cId="3300478853" sldId="297"/>
            <ac:spMk id="18" creationId="{397DA1DB-BB8B-28E5-842A-6F44A3A65F36}"/>
          </ac:spMkLst>
        </pc:spChg>
        <pc:spChg chg="add mod">
          <ac:chgData name="geonho kim" userId="72bb0c01ed287e5c" providerId="LiveId" clId="{49A7534C-6923-40D4-BCD3-D9CFDBE1C979}" dt="2024-05-30T22:02:24.266" v="4548" actId="1076"/>
          <ac:spMkLst>
            <pc:docMk/>
            <pc:sldMk cId="3300478853" sldId="297"/>
            <ac:spMk id="19" creationId="{5EC0F6FF-63FC-2137-66C8-890C57B41F4B}"/>
          </ac:spMkLst>
        </pc:spChg>
        <pc:spChg chg="add mod">
          <ac:chgData name="geonho kim" userId="72bb0c01ed287e5c" providerId="LiveId" clId="{49A7534C-6923-40D4-BCD3-D9CFDBE1C979}" dt="2024-05-30T22:02:13.848" v="4546" actId="1076"/>
          <ac:spMkLst>
            <pc:docMk/>
            <pc:sldMk cId="3300478853" sldId="297"/>
            <ac:spMk id="20" creationId="{A7A0B709-0A62-BC44-860A-42D5F2672FF2}"/>
          </ac:spMkLst>
        </pc:spChg>
        <pc:spChg chg="add mod">
          <ac:chgData name="geonho kim" userId="72bb0c01ed287e5c" providerId="LiveId" clId="{49A7534C-6923-40D4-BCD3-D9CFDBE1C979}" dt="2024-05-30T22:02:13.848" v="4546" actId="1076"/>
          <ac:spMkLst>
            <pc:docMk/>
            <pc:sldMk cId="3300478853" sldId="297"/>
            <ac:spMk id="21" creationId="{B0FC7D02-306B-4A7C-D8FF-07CAA12955C5}"/>
          </ac:spMkLst>
        </pc:spChg>
        <pc:picChg chg="add mod">
          <ac:chgData name="geonho kim" userId="72bb0c01ed287e5c" providerId="LiveId" clId="{49A7534C-6923-40D4-BCD3-D9CFDBE1C979}" dt="2024-05-30T22:02:13.848" v="4546" actId="1076"/>
          <ac:picMkLst>
            <pc:docMk/>
            <pc:sldMk cId="3300478853" sldId="297"/>
            <ac:picMk id="10" creationId="{112031F8-FB5B-79C8-628B-630C24CE5CAB}"/>
          </ac:picMkLst>
        </pc:picChg>
        <pc:cxnChg chg="del mod">
          <ac:chgData name="geonho kim" userId="72bb0c01ed287e5c" providerId="LiveId" clId="{49A7534C-6923-40D4-BCD3-D9CFDBE1C979}" dt="2024-05-30T16:47:19.083" v="1489" actId="478"/>
          <ac:cxnSpMkLst>
            <pc:docMk/>
            <pc:sldMk cId="3300478853" sldId="297"/>
            <ac:cxnSpMk id="5" creationId="{D8F4F1F7-5D38-0174-DBCB-00BF3E4E2956}"/>
          </ac:cxnSpMkLst>
        </pc:cxnChg>
      </pc:sldChg>
      <pc:sldChg chg="delSp modSp add del mod">
        <pc:chgData name="geonho kim" userId="72bb0c01ed287e5c" providerId="LiveId" clId="{49A7534C-6923-40D4-BCD3-D9CFDBE1C979}" dt="2024-05-30T21:46:33.929" v="4161" actId="47"/>
        <pc:sldMkLst>
          <pc:docMk/>
          <pc:sldMk cId="2366141497" sldId="298"/>
        </pc:sldMkLst>
        <pc:spChg chg="mod">
          <ac:chgData name="geonho kim" userId="72bb0c01ed287e5c" providerId="LiveId" clId="{49A7534C-6923-40D4-BCD3-D9CFDBE1C979}" dt="2024-05-30T20:34:27.128" v="1659"/>
          <ac:spMkLst>
            <pc:docMk/>
            <pc:sldMk cId="2366141497" sldId="298"/>
            <ac:spMk id="4" creationId="{9EFEF442-2E39-E8A3-0720-B4AF147BC24A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5" creationId="{E13CE72D-40D6-0B77-5872-132CE06243B2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6" creationId="{9B454B49-F4CC-67C1-92E9-8549C68219A9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7" creationId="{A8497DAC-A692-1238-8966-1E99AAC48DE2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8" creationId="{2F7E20B8-C55C-CFEE-EB2F-5B0003B61F09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11" creationId="{F7E56405-40D1-E451-0B84-6229A0060058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14" creationId="{554C20AC-6274-3DCB-B26E-FCEC4DE2BC76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17" creationId="{CD1DA438-AD87-36EA-9012-8EA04D17D031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18" creationId="{2AF5B935-7602-9902-917D-FDFCCBAB61F5}"/>
          </ac:spMkLst>
        </pc:spChg>
        <pc:spChg chg="del">
          <ac:chgData name="geonho kim" userId="72bb0c01ed287e5c" providerId="LiveId" clId="{49A7534C-6923-40D4-BCD3-D9CFDBE1C979}" dt="2024-05-30T20:36:40.231" v="1660" actId="478"/>
          <ac:spMkLst>
            <pc:docMk/>
            <pc:sldMk cId="2366141497" sldId="298"/>
            <ac:spMk id="19" creationId="{F32E47CA-86D7-3665-160D-203ADF8B3931}"/>
          </ac:spMkLst>
        </pc:s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20" creationId="{1604E800-1073-1930-4D62-A878550302BE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33" creationId="{D2FFBDC9-86A9-E887-E44D-98C636BE9A00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36" creationId="{E21491AE-9F7A-992A-76AB-BCE04DF9D3C1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39" creationId="{E41FE8B5-492E-3A24-BFCB-68B0844760F9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42" creationId="{C10C8CBF-ABFE-493C-50EC-30BA41436F6D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45" creationId="{2AB17BE8-3C5D-8F2C-6A62-259199E149B6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48" creationId="{E30148D4-6DF8-EF8A-BDC9-C13682702E18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51" creationId="{937242B7-0F3B-F04C-5497-B63AD0E25AEF}"/>
          </ac:grpSpMkLst>
        </pc:grpChg>
        <pc:grpChg chg="del">
          <ac:chgData name="geonho kim" userId="72bb0c01ed287e5c" providerId="LiveId" clId="{49A7534C-6923-40D4-BCD3-D9CFDBE1C979}" dt="2024-05-30T20:36:40.231" v="1660" actId="478"/>
          <ac:grpSpMkLst>
            <pc:docMk/>
            <pc:sldMk cId="2366141497" sldId="298"/>
            <ac:grpSpMk id="54" creationId="{3B14BDD7-BA47-D532-C1D7-51423FB73707}"/>
          </ac:grpSpMkLst>
        </pc:grp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9" creationId="{9FD8E4AA-29A8-49A6-F365-1C65F963BD80}"/>
          </ac:cxnSpMkLst>
        </pc:cxn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10" creationId="{AFDDFCE6-CD47-EBE8-06C5-444DCD898A63}"/>
          </ac:cxnSpMkLst>
        </pc:cxn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12" creationId="{12511939-9CFD-95EB-1AF2-2BBF46BB572F}"/>
          </ac:cxnSpMkLst>
        </pc:cxn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13" creationId="{51F025CF-53A3-B8A6-3C3E-55CB8F939841}"/>
          </ac:cxnSpMkLst>
        </pc:cxn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15" creationId="{4464770C-3FA8-5C6B-59C7-6DB55309F5F9}"/>
          </ac:cxnSpMkLst>
        </pc:cxnChg>
        <pc:cxnChg chg="del">
          <ac:chgData name="geonho kim" userId="72bb0c01ed287e5c" providerId="LiveId" clId="{49A7534C-6923-40D4-BCD3-D9CFDBE1C979}" dt="2024-05-30T20:36:40.231" v="1660" actId="478"/>
          <ac:cxnSpMkLst>
            <pc:docMk/>
            <pc:sldMk cId="2366141497" sldId="298"/>
            <ac:cxnSpMk id="16" creationId="{4BDBF678-BA93-3445-AFE9-D8FB9C774325}"/>
          </ac:cxnSpMkLst>
        </pc:cxnChg>
      </pc:sldChg>
      <pc:sldChg chg="addSp delSp modSp add mod">
        <pc:chgData name="geonho kim" userId="72bb0c01ed287e5c" providerId="LiveId" clId="{49A7534C-6923-40D4-BCD3-D9CFDBE1C979}" dt="2024-05-30T22:07:20.001" v="4610" actId="1076"/>
        <pc:sldMkLst>
          <pc:docMk/>
          <pc:sldMk cId="526365469" sldId="299"/>
        </pc:sldMkLst>
        <pc:spChg chg="del mod">
          <ac:chgData name="geonho kim" userId="72bb0c01ed287e5c" providerId="LiveId" clId="{49A7534C-6923-40D4-BCD3-D9CFDBE1C979}" dt="2024-05-30T20:37:59.410" v="1674" actId="478"/>
          <ac:spMkLst>
            <pc:docMk/>
            <pc:sldMk cId="526365469" sldId="299"/>
            <ac:spMk id="4" creationId="{9EFEF442-2E39-E8A3-0720-B4AF147BC24A}"/>
          </ac:spMkLst>
        </pc:spChg>
        <pc:spChg chg="add mod">
          <ac:chgData name="geonho kim" userId="72bb0c01ed287e5c" providerId="LiveId" clId="{49A7534C-6923-40D4-BCD3-D9CFDBE1C979}" dt="2024-05-30T20:50:47.742" v="2015" actId="20577"/>
          <ac:spMkLst>
            <pc:docMk/>
            <pc:sldMk cId="526365469" sldId="299"/>
            <ac:spMk id="5" creationId="{29665932-233A-D4F1-08FC-C3ECF0519CA2}"/>
          </ac:spMkLst>
        </pc:spChg>
        <pc:spChg chg="add del mod ord">
          <ac:chgData name="geonho kim" userId="72bb0c01ed287e5c" providerId="LiveId" clId="{49A7534C-6923-40D4-BCD3-D9CFDBE1C979}" dt="2024-05-30T22:03:04.228" v="4554" actId="1076"/>
          <ac:spMkLst>
            <pc:docMk/>
            <pc:sldMk cId="526365469" sldId="299"/>
            <ac:spMk id="6" creationId="{7A2A68C7-6466-0244-3F83-C598926F4E4A}"/>
          </ac:spMkLst>
        </pc:spChg>
        <pc:spChg chg="add mod">
          <ac:chgData name="geonho kim" userId="72bb0c01ed287e5c" providerId="LiveId" clId="{49A7534C-6923-40D4-BCD3-D9CFDBE1C979}" dt="2024-05-30T22:03:09.459" v="4556" actId="14100"/>
          <ac:spMkLst>
            <pc:docMk/>
            <pc:sldMk cId="526365469" sldId="299"/>
            <ac:spMk id="8" creationId="{CFF6BA71-C65D-1AD9-7715-74111F6A496D}"/>
          </ac:spMkLst>
        </pc:spChg>
        <pc:spChg chg="add del mod">
          <ac:chgData name="geonho kim" userId="72bb0c01ed287e5c" providerId="LiveId" clId="{49A7534C-6923-40D4-BCD3-D9CFDBE1C979}" dt="2024-05-30T20:41:13.320" v="1752" actId="478"/>
          <ac:spMkLst>
            <pc:docMk/>
            <pc:sldMk cId="526365469" sldId="299"/>
            <ac:spMk id="9" creationId="{6643282A-CB50-81CE-A973-222556672486}"/>
          </ac:spMkLst>
        </pc:spChg>
        <pc:spChg chg="add del mod">
          <ac:chgData name="geonho kim" userId="72bb0c01ed287e5c" providerId="LiveId" clId="{49A7534C-6923-40D4-BCD3-D9CFDBE1C979}" dt="2024-05-30T20:41:12.752" v="1751" actId="478"/>
          <ac:spMkLst>
            <pc:docMk/>
            <pc:sldMk cId="526365469" sldId="299"/>
            <ac:spMk id="11" creationId="{3D3B82CF-FC0D-1474-7D98-C1776C0FD753}"/>
          </ac:spMkLst>
        </pc:spChg>
        <pc:spChg chg="add del mod">
          <ac:chgData name="geonho kim" userId="72bb0c01ed287e5c" providerId="LiveId" clId="{49A7534C-6923-40D4-BCD3-D9CFDBE1C979}" dt="2024-05-30T21:57:37.491" v="4498" actId="478"/>
          <ac:spMkLst>
            <pc:docMk/>
            <pc:sldMk cId="526365469" sldId="299"/>
            <ac:spMk id="12" creationId="{442FD56F-C8C4-BC7D-D4CE-9BAD3C117E47}"/>
          </ac:spMkLst>
        </pc:spChg>
        <pc:spChg chg="add mod">
          <ac:chgData name="geonho kim" userId="72bb0c01ed287e5c" providerId="LiveId" clId="{49A7534C-6923-40D4-BCD3-D9CFDBE1C979}" dt="2024-05-30T22:02:54.833" v="4551" actId="1076"/>
          <ac:spMkLst>
            <pc:docMk/>
            <pc:sldMk cId="526365469" sldId="299"/>
            <ac:spMk id="13" creationId="{080FCA69-ED2F-B824-6BF4-21CF10D227F7}"/>
          </ac:spMkLst>
        </pc:spChg>
        <pc:spChg chg="del">
          <ac:chgData name="geonho kim" userId="72bb0c01ed287e5c" providerId="LiveId" clId="{49A7534C-6923-40D4-BCD3-D9CFDBE1C979}" dt="2024-05-30T20:38:28.637" v="1697" actId="478"/>
          <ac:spMkLst>
            <pc:docMk/>
            <pc:sldMk cId="526365469" sldId="299"/>
            <ac:spMk id="14" creationId="{69A9B35D-1116-D59C-FD3E-6360DB8FD9F0}"/>
          </ac:spMkLst>
        </pc:spChg>
        <pc:spChg chg="add del mod">
          <ac:chgData name="geonho kim" userId="72bb0c01ed287e5c" providerId="LiveId" clId="{49A7534C-6923-40D4-BCD3-D9CFDBE1C979}" dt="2024-05-30T20:45:32.155" v="1796" actId="478"/>
          <ac:spMkLst>
            <pc:docMk/>
            <pc:sldMk cId="526365469" sldId="299"/>
            <ac:spMk id="15" creationId="{66208878-773C-8C02-3902-26618E7AF039}"/>
          </ac:spMkLst>
        </pc:spChg>
        <pc:spChg chg="add mod">
          <ac:chgData name="geonho kim" userId="72bb0c01ed287e5c" providerId="LiveId" clId="{49A7534C-6923-40D4-BCD3-D9CFDBE1C979}" dt="2024-05-30T22:02:54.833" v="4551" actId="1076"/>
          <ac:spMkLst>
            <pc:docMk/>
            <pc:sldMk cId="526365469" sldId="299"/>
            <ac:spMk id="16" creationId="{B0DE6E84-626F-6BD7-88AF-689EDAA637E8}"/>
          </ac:spMkLst>
        </pc:spChg>
        <pc:spChg chg="add mod">
          <ac:chgData name="geonho kim" userId="72bb0c01ed287e5c" providerId="LiveId" clId="{49A7534C-6923-40D4-BCD3-D9CFDBE1C979}" dt="2024-05-30T21:29:16.927" v="3509" actId="1076"/>
          <ac:spMkLst>
            <pc:docMk/>
            <pc:sldMk cId="526365469" sldId="299"/>
            <ac:spMk id="17" creationId="{1B532A1A-49EB-833F-859E-05A82D84ABAF}"/>
          </ac:spMkLst>
        </pc:spChg>
        <pc:spChg chg="del">
          <ac:chgData name="geonho kim" userId="72bb0c01ed287e5c" providerId="LiveId" clId="{49A7534C-6923-40D4-BCD3-D9CFDBE1C979}" dt="2024-05-30T20:38:28.637" v="1697" actId="478"/>
          <ac:spMkLst>
            <pc:docMk/>
            <pc:sldMk cId="526365469" sldId="299"/>
            <ac:spMk id="19" creationId="{5EC0F6FF-63FC-2137-66C8-890C57B41F4B}"/>
          </ac:spMkLst>
        </pc:spChg>
        <pc:spChg chg="del">
          <ac:chgData name="geonho kim" userId="72bb0c01ed287e5c" providerId="LiveId" clId="{49A7534C-6923-40D4-BCD3-D9CFDBE1C979}" dt="2024-05-30T20:38:28.637" v="1697" actId="478"/>
          <ac:spMkLst>
            <pc:docMk/>
            <pc:sldMk cId="526365469" sldId="299"/>
            <ac:spMk id="20" creationId="{A7A0B709-0A62-BC44-860A-42D5F2672FF2}"/>
          </ac:spMkLst>
        </pc:spChg>
        <pc:spChg chg="del">
          <ac:chgData name="geonho kim" userId="72bb0c01ed287e5c" providerId="LiveId" clId="{49A7534C-6923-40D4-BCD3-D9CFDBE1C979}" dt="2024-05-30T20:38:28.637" v="1697" actId="478"/>
          <ac:spMkLst>
            <pc:docMk/>
            <pc:sldMk cId="526365469" sldId="299"/>
            <ac:spMk id="21" creationId="{B0FC7D02-306B-4A7C-D8FF-07CAA12955C5}"/>
          </ac:spMkLst>
        </pc:spChg>
        <pc:spChg chg="add del mod ord">
          <ac:chgData name="geonho kim" userId="72bb0c01ed287e5c" providerId="LiveId" clId="{49A7534C-6923-40D4-BCD3-D9CFDBE1C979}" dt="2024-05-30T20:45:33.719" v="1797" actId="478"/>
          <ac:spMkLst>
            <pc:docMk/>
            <pc:sldMk cId="526365469" sldId="299"/>
            <ac:spMk id="22" creationId="{3BB9F4A7-E983-EB7B-8548-D0B8CC54BA5D}"/>
          </ac:spMkLst>
        </pc:spChg>
        <pc:spChg chg="add mod ord">
          <ac:chgData name="geonho kim" userId="72bb0c01ed287e5c" providerId="LiveId" clId="{49A7534C-6923-40D4-BCD3-D9CFDBE1C979}" dt="2024-05-30T22:02:59.283" v="4552" actId="14100"/>
          <ac:spMkLst>
            <pc:docMk/>
            <pc:sldMk cId="526365469" sldId="299"/>
            <ac:spMk id="23" creationId="{7A6D3BEA-638C-D875-0427-3737B2C7F0F0}"/>
          </ac:spMkLst>
        </pc:spChg>
        <pc:spChg chg="add mod">
          <ac:chgData name="geonho kim" userId="72bb0c01ed287e5c" providerId="LiveId" clId="{49A7534C-6923-40D4-BCD3-D9CFDBE1C979}" dt="2024-05-30T21:28:21.213" v="3503" actId="1076"/>
          <ac:spMkLst>
            <pc:docMk/>
            <pc:sldMk cId="526365469" sldId="299"/>
            <ac:spMk id="24" creationId="{16B9BDA0-46AA-AA70-C00F-74CA093BE0CA}"/>
          </ac:spMkLst>
        </pc:spChg>
        <pc:spChg chg="add mod">
          <ac:chgData name="geonho kim" userId="72bb0c01ed287e5c" providerId="LiveId" clId="{49A7534C-6923-40D4-BCD3-D9CFDBE1C979}" dt="2024-05-30T21:28:21.213" v="3503" actId="1076"/>
          <ac:spMkLst>
            <pc:docMk/>
            <pc:sldMk cId="526365469" sldId="299"/>
            <ac:spMk id="25" creationId="{58655E30-127A-8020-BD6A-85091D8D6E12}"/>
          </ac:spMkLst>
        </pc:spChg>
        <pc:spChg chg="add del mod">
          <ac:chgData name="geonho kim" userId="72bb0c01ed287e5c" providerId="LiveId" clId="{49A7534C-6923-40D4-BCD3-D9CFDBE1C979}" dt="2024-05-30T20:55:48.147" v="2074" actId="478"/>
          <ac:spMkLst>
            <pc:docMk/>
            <pc:sldMk cId="526365469" sldId="299"/>
            <ac:spMk id="26" creationId="{D1125896-B653-0B19-7916-CB08319DC6EF}"/>
          </ac:spMkLst>
        </pc:spChg>
        <pc:spChg chg="add del mod">
          <ac:chgData name="geonho kim" userId="72bb0c01ed287e5c" providerId="LiveId" clId="{49A7534C-6923-40D4-BCD3-D9CFDBE1C979}" dt="2024-05-30T20:55:46.779" v="2073" actId="478"/>
          <ac:spMkLst>
            <pc:docMk/>
            <pc:sldMk cId="526365469" sldId="299"/>
            <ac:spMk id="27" creationId="{BEB182D8-7AB5-38E8-3548-7DA285174D12}"/>
          </ac:spMkLst>
        </pc:spChg>
        <pc:spChg chg="add mod">
          <ac:chgData name="geonho kim" userId="72bb0c01ed287e5c" providerId="LiveId" clId="{49A7534C-6923-40D4-BCD3-D9CFDBE1C979}" dt="2024-05-30T21:58:51.803" v="4522" actId="1076"/>
          <ac:spMkLst>
            <pc:docMk/>
            <pc:sldMk cId="526365469" sldId="299"/>
            <ac:spMk id="28" creationId="{9A36B9A1-FFFE-A8BC-2774-E16ABAF0D5FB}"/>
          </ac:spMkLst>
        </pc:spChg>
        <pc:spChg chg="add mod">
          <ac:chgData name="geonho kim" userId="72bb0c01ed287e5c" providerId="LiveId" clId="{49A7534C-6923-40D4-BCD3-D9CFDBE1C979}" dt="2024-05-30T21:58:30.757" v="4515" actId="1076"/>
          <ac:spMkLst>
            <pc:docMk/>
            <pc:sldMk cId="526365469" sldId="299"/>
            <ac:spMk id="29" creationId="{4ADD849A-2926-E32D-5F1A-78EEC203BA86}"/>
          </ac:spMkLst>
        </pc:spChg>
        <pc:spChg chg="add mod">
          <ac:chgData name="geonho kim" userId="72bb0c01ed287e5c" providerId="LiveId" clId="{49A7534C-6923-40D4-BCD3-D9CFDBE1C979}" dt="2024-05-30T21:58:30.757" v="4515" actId="1076"/>
          <ac:spMkLst>
            <pc:docMk/>
            <pc:sldMk cId="526365469" sldId="299"/>
            <ac:spMk id="30" creationId="{C52DE275-CC1D-F7AB-AE1A-94BC9E991837}"/>
          </ac:spMkLst>
        </pc:spChg>
        <pc:spChg chg="add mod">
          <ac:chgData name="geonho kim" userId="72bb0c01ed287e5c" providerId="LiveId" clId="{49A7534C-6923-40D4-BCD3-D9CFDBE1C979}" dt="2024-05-30T21:57:32.787" v="4496" actId="571"/>
          <ac:spMkLst>
            <pc:docMk/>
            <pc:sldMk cId="526365469" sldId="299"/>
            <ac:spMk id="36" creationId="{A7FBD74B-F9C5-4A56-FBDD-6DC5F88FB085}"/>
          </ac:spMkLst>
        </pc:spChg>
        <pc:spChg chg="add mod">
          <ac:chgData name="geonho kim" userId="72bb0c01ed287e5c" providerId="LiveId" clId="{49A7534C-6923-40D4-BCD3-D9CFDBE1C979}" dt="2024-05-30T21:57:32.787" v="4496" actId="571"/>
          <ac:spMkLst>
            <pc:docMk/>
            <pc:sldMk cId="526365469" sldId="299"/>
            <ac:spMk id="37" creationId="{5EE8CE2A-E8DD-E5AC-8BD1-CA78234BEC16}"/>
          </ac:spMkLst>
        </pc:spChg>
        <pc:spChg chg="add mod ord">
          <ac:chgData name="geonho kim" userId="72bb0c01ed287e5c" providerId="LiveId" clId="{49A7534C-6923-40D4-BCD3-D9CFDBE1C979}" dt="2024-05-30T22:02:59.283" v="4552" actId="14100"/>
          <ac:spMkLst>
            <pc:docMk/>
            <pc:sldMk cId="526365469" sldId="299"/>
            <ac:spMk id="38" creationId="{6BA3EA09-9EA5-9E9F-8DC2-8252AC9CE6B7}"/>
          </ac:spMkLst>
        </pc:spChg>
        <pc:spChg chg="add mod ord">
          <ac:chgData name="geonho kim" userId="72bb0c01ed287e5c" providerId="LiveId" clId="{49A7534C-6923-40D4-BCD3-D9CFDBE1C979}" dt="2024-05-30T22:07:20.001" v="4610" actId="1076"/>
          <ac:spMkLst>
            <pc:docMk/>
            <pc:sldMk cId="526365469" sldId="299"/>
            <ac:spMk id="39" creationId="{A12379D8-BFC5-3A1A-3436-CE754C3D6680}"/>
          </ac:spMkLst>
        </pc:spChg>
        <pc:spChg chg="add mod ord">
          <ac:chgData name="geonho kim" userId="72bb0c01ed287e5c" providerId="LiveId" clId="{49A7534C-6923-40D4-BCD3-D9CFDBE1C979}" dt="2024-05-30T22:02:54.833" v="4551" actId="1076"/>
          <ac:spMkLst>
            <pc:docMk/>
            <pc:sldMk cId="526365469" sldId="299"/>
            <ac:spMk id="40" creationId="{A3D0374F-2B4D-ECE2-063D-5C2D22DB4411}"/>
          </ac:spMkLst>
        </pc:spChg>
        <pc:picChg chg="del">
          <ac:chgData name="geonho kim" userId="72bb0c01ed287e5c" providerId="LiveId" clId="{49A7534C-6923-40D4-BCD3-D9CFDBE1C979}" dt="2024-05-30T20:38:26.391" v="1696" actId="478"/>
          <ac:picMkLst>
            <pc:docMk/>
            <pc:sldMk cId="526365469" sldId="299"/>
            <ac:picMk id="10" creationId="{112031F8-FB5B-79C8-628B-630C24CE5CAB}"/>
          </ac:picMkLst>
        </pc:picChg>
        <pc:picChg chg="add mod">
          <ac:chgData name="geonho kim" userId="72bb0c01ed287e5c" providerId="LiveId" clId="{49A7534C-6923-40D4-BCD3-D9CFDBE1C979}" dt="2024-05-30T21:28:21.213" v="3503" actId="1076"/>
          <ac:picMkLst>
            <pc:docMk/>
            <pc:sldMk cId="526365469" sldId="299"/>
            <ac:picMk id="1026" creationId="{5CF36A59-B1E7-B054-7920-CBA7F60FED8B}"/>
          </ac:picMkLst>
        </pc:picChg>
        <pc:picChg chg="add mod">
          <ac:chgData name="geonho kim" userId="72bb0c01ed287e5c" providerId="LiveId" clId="{49A7534C-6923-40D4-BCD3-D9CFDBE1C979}" dt="2024-05-30T21:28:21.213" v="3503" actId="1076"/>
          <ac:picMkLst>
            <pc:docMk/>
            <pc:sldMk cId="526365469" sldId="299"/>
            <ac:picMk id="1028" creationId="{9761C5B5-0DFF-AF1E-16B1-3742C22856C9}"/>
          </ac:picMkLst>
        </pc:picChg>
        <pc:picChg chg="add del mod">
          <ac:chgData name="geonho kim" userId="72bb0c01ed287e5c" providerId="LiveId" clId="{49A7534C-6923-40D4-BCD3-D9CFDBE1C979}" dt="2024-05-30T20:48:21.495" v="1947" actId="478"/>
          <ac:picMkLst>
            <pc:docMk/>
            <pc:sldMk cId="526365469" sldId="299"/>
            <ac:picMk id="1030" creationId="{A5D56B40-AA1A-B1DD-32D6-07D948F0CE69}"/>
          </ac:picMkLst>
        </pc:picChg>
        <pc:picChg chg="add mod">
          <ac:chgData name="geonho kim" userId="72bb0c01ed287e5c" providerId="LiveId" clId="{49A7534C-6923-40D4-BCD3-D9CFDBE1C979}" dt="2024-05-30T21:58:30.757" v="4515" actId="1076"/>
          <ac:picMkLst>
            <pc:docMk/>
            <pc:sldMk cId="526365469" sldId="299"/>
            <ac:picMk id="1032" creationId="{DAE5905F-19F9-1237-A476-AEB85406948E}"/>
          </ac:picMkLst>
        </pc:picChg>
        <pc:picChg chg="add mod">
          <ac:chgData name="geonho kim" userId="72bb0c01ed287e5c" providerId="LiveId" clId="{49A7534C-6923-40D4-BCD3-D9CFDBE1C979}" dt="2024-05-30T21:58:30.757" v="4515" actId="1076"/>
          <ac:picMkLst>
            <pc:docMk/>
            <pc:sldMk cId="526365469" sldId="299"/>
            <ac:picMk id="1034" creationId="{B0184638-C5AF-0AED-BD0F-0D0DB48ED43A}"/>
          </ac:picMkLst>
        </pc:picChg>
        <pc:picChg chg="add mod">
          <ac:chgData name="geonho kim" userId="72bb0c01ed287e5c" providerId="LiveId" clId="{49A7534C-6923-40D4-BCD3-D9CFDBE1C979}" dt="2024-05-30T21:58:51.803" v="4522" actId="1076"/>
          <ac:picMkLst>
            <pc:docMk/>
            <pc:sldMk cId="526365469" sldId="299"/>
            <ac:picMk id="1036" creationId="{1E1C779C-3C7F-192D-AED4-196665BF32A5}"/>
          </ac:picMkLst>
        </pc:picChg>
        <pc:cxnChg chg="add mod ord">
          <ac:chgData name="geonho kim" userId="72bb0c01ed287e5c" providerId="LiveId" clId="{49A7534C-6923-40D4-BCD3-D9CFDBE1C979}" dt="2024-05-30T21:28:33.667" v="3505" actId="14100"/>
          <ac:cxnSpMkLst>
            <pc:docMk/>
            <pc:sldMk cId="526365469" sldId="299"/>
            <ac:cxnSpMk id="7" creationId="{601260D7-E17A-5A76-35FE-F5F54A1C3214}"/>
          </ac:cxnSpMkLst>
        </pc:cxnChg>
      </pc:sldChg>
      <pc:sldChg chg="addSp delSp modSp add mod">
        <pc:chgData name="geonho kim" userId="72bb0c01ed287e5c" providerId="LiveId" clId="{49A7534C-6923-40D4-BCD3-D9CFDBE1C979}" dt="2024-05-30T22:04:21.941" v="4571" actId="1076"/>
        <pc:sldMkLst>
          <pc:docMk/>
          <pc:sldMk cId="2156818252" sldId="300"/>
        </pc:sldMkLst>
        <pc:spChg chg="mod">
          <ac:chgData name="geonho kim" userId="72bb0c01ed287e5c" providerId="LiveId" clId="{49A7534C-6923-40D4-BCD3-D9CFDBE1C979}" dt="2024-05-30T21:27:39.740" v="3496"/>
          <ac:spMkLst>
            <pc:docMk/>
            <pc:sldMk cId="2156818252" sldId="300"/>
            <ac:spMk id="3" creationId="{68A721A3-5D9B-A549-DF5D-D0547EE5B424}"/>
          </ac:spMkLst>
        </pc:spChg>
        <pc:spChg chg="del">
          <ac:chgData name="geonho kim" userId="72bb0c01ed287e5c" providerId="LiveId" clId="{49A7534C-6923-40D4-BCD3-D9CFDBE1C979}" dt="2024-05-30T21:01:40.185" v="2179" actId="478"/>
          <ac:spMkLst>
            <pc:docMk/>
            <pc:sldMk cId="2156818252" sldId="300"/>
            <ac:spMk id="4" creationId="{9EFEF442-2E39-E8A3-0720-B4AF147BC24A}"/>
          </ac:spMkLst>
        </pc:spChg>
        <pc:spChg chg="add mod">
          <ac:chgData name="geonho kim" userId="72bb0c01ed287e5c" providerId="LiveId" clId="{49A7534C-6923-40D4-BCD3-D9CFDBE1C979}" dt="2024-05-30T21:01:48.745" v="2212"/>
          <ac:spMkLst>
            <pc:docMk/>
            <pc:sldMk cId="2156818252" sldId="300"/>
            <ac:spMk id="5" creationId="{C0B5EBCD-5564-A157-FE92-2DFD9C045B42}"/>
          </ac:spMkLst>
        </pc:spChg>
        <pc:spChg chg="add mod">
          <ac:chgData name="geonho kim" userId="72bb0c01ed287e5c" providerId="LiveId" clId="{49A7534C-6923-40D4-BCD3-D9CFDBE1C979}" dt="2024-05-30T21:01:57.306" v="2214"/>
          <ac:spMkLst>
            <pc:docMk/>
            <pc:sldMk cId="2156818252" sldId="300"/>
            <ac:spMk id="6" creationId="{76C5509C-361C-7508-0716-2C1908A07EFF}"/>
          </ac:spMkLst>
        </pc:spChg>
        <pc:spChg chg="add mod">
          <ac:chgData name="geonho kim" userId="72bb0c01ed287e5c" providerId="LiveId" clId="{49A7534C-6923-40D4-BCD3-D9CFDBE1C979}" dt="2024-05-30T21:01:57.306" v="2214"/>
          <ac:spMkLst>
            <pc:docMk/>
            <pc:sldMk cId="2156818252" sldId="300"/>
            <ac:spMk id="7" creationId="{48786693-DD4E-0756-EF72-C0AE7E7088B8}"/>
          </ac:spMkLst>
        </pc:spChg>
        <pc:spChg chg="add mod">
          <ac:chgData name="geonho kim" userId="72bb0c01ed287e5c" providerId="LiveId" clId="{49A7534C-6923-40D4-BCD3-D9CFDBE1C979}" dt="2024-05-30T21:01:57.306" v="2214"/>
          <ac:spMkLst>
            <pc:docMk/>
            <pc:sldMk cId="2156818252" sldId="300"/>
            <ac:spMk id="11" creationId="{AE32AE33-AE89-AED2-BC6A-F8548BE07DEC}"/>
          </ac:spMkLst>
        </pc:spChg>
        <pc:spChg chg="add mod">
          <ac:chgData name="geonho kim" userId="72bb0c01ed287e5c" providerId="LiveId" clId="{49A7534C-6923-40D4-BCD3-D9CFDBE1C979}" dt="2024-05-30T21:27:35.397" v="3493" actId="1076"/>
          <ac:spMkLst>
            <pc:docMk/>
            <pc:sldMk cId="2156818252" sldId="300"/>
            <ac:spMk id="12" creationId="{7F71A3D9-85D5-65A2-286A-1CCAC4E3ADEE}"/>
          </ac:spMkLst>
        </pc:spChg>
        <pc:spChg chg="add mod">
          <ac:chgData name="geonho kim" userId="72bb0c01ed287e5c" providerId="LiveId" clId="{49A7534C-6923-40D4-BCD3-D9CFDBE1C979}" dt="2024-05-30T21:27:35.397" v="3493" actId="1076"/>
          <ac:spMkLst>
            <pc:docMk/>
            <pc:sldMk cId="2156818252" sldId="300"/>
            <ac:spMk id="13" creationId="{063BD8C0-C422-5906-9B42-50DB3425C872}"/>
          </ac:spMkLst>
        </pc:spChg>
        <pc:spChg chg="add mod">
          <ac:chgData name="geonho kim" userId="72bb0c01ed287e5c" providerId="LiveId" clId="{49A7534C-6923-40D4-BCD3-D9CFDBE1C979}" dt="2024-05-30T21:56:58.961" v="4488" actId="1076"/>
          <ac:spMkLst>
            <pc:docMk/>
            <pc:sldMk cId="2156818252" sldId="300"/>
            <ac:spMk id="17" creationId="{31DB635D-8161-0357-18F5-C03D7A2C5A12}"/>
          </ac:spMkLst>
        </pc:spChg>
        <pc:spChg chg="add del mod">
          <ac:chgData name="geonho kim" userId="72bb0c01ed287e5c" providerId="LiveId" clId="{49A7534C-6923-40D4-BCD3-D9CFDBE1C979}" dt="2024-05-30T21:04:34.896" v="2237" actId="478"/>
          <ac:spMkLst>
            <pc:docMk/>
            <pc:sldMk cId="2156818252" sldId="300"/>
            <ac:spMk id="21" creationId="{824A2420-7AC9-A1C0-1D30-1295AB635E83}"/>
          </ac:spMkLst>
        </pc:spChg>
        <pc:spChg chg="mod">
          <ac:chgData name="geonho kim" userId="72bb0c01ed287e5c" providerId="LiveId" clId="{49A7534C-6923-40D4-BCD3-D9CFDBE1C979}" dt="2024-05-30T21:44:54.723" v="4145" actId="1076"/>
          <ac:spMkLst>
            <pc:docMk/>
            <pc:sldMk cId="2156818252" sldId="300"/>
            <ac:spMk id="22" creationId="{6F9F86CB-A042-4117-C176-7760365E0CD6}"/>
          </ac:spMkLst>
        </pc:spChg>
        <pc:spChg chg="del">
          <ac:chgData name="geonho kim" userId="72bb0c01ed287e5c" providerId="LiveId" clId="{49A7534C-6923-40D4-BCD3-D9CFDBE1C979}" dt="2024-05-30T21:01:56.310" v="2213" actId="478"/>
          <ac:spMkLst>
            <pc:docMk/>
            <pc:sldMk cId="2156818252" sldId="300"/>
            <ac:spMk id="23" creationId="{A98D52BF-4726-EC87-2931-0913CCDFC028}"/>
          </ac:spMkLst>
        </pc:spChg>
        <pc:spChg chg="mod">
          <ac:chgData name="geonho kim" userId="72bb0c01ed287e5c" providerId="LiveId" clId="{49A7534C-6923-40D4-BCD3-D9CFDBE1C979}" dt="2024-05-30T21:27:35.397" v="3493" actId="1076"/>
          <ac:spMkLst>
            <pc:docMk/>
            <pc:sldMk cId="2156818252" sldId="300"/>
            <ac:spMk id="24" creationId="{E6AD84B6-98D9-40C7-DEC8-D5B4BE8AF458}"/>
          </ac:spMkLst>
        </pc:spChg>
        <pc:spChg chg="del">
          <ac:chgData name="geonho kim" userId="72bb0c01ed287e5c" providerId="LiveId" clId="{49A7534C-6923-40D4-BCD3-D9CFDBE1C979}" dt="2024-05-30T21:01:56.310" v="2213" actId="478"/>
          <ac:spMkLst>
            <pc:docMk/>
            <pc:sldMk cId="2156818252" sldId="300"/>
            <ac:spMk id="25" creationId="{41C9A66F-9CC6-2677-F394-719F962028F5}"/>
          </ac:spMkLst>
        </pc:spChg>
        <pc:spChg chg="mod">
          <ac:chgData name="geonho kim" userId="72bb0c01ed287e5c" providerId="LiveId" clId="{49A7534C-6923-40D4-BCD3-D9CFDBE1C979}" dt="2024-05-30T21:28:54.427" v="3508" actId="1076"/>
          <ac:spMkLst>
            <pc:docMk/>
            <pc:sldMk cId="2156818252" sldId="300"/>
            <ac:spMk id="26" creationId="{71138C67-1579-3D44-29B9-7DE29A11EEC1}"/>
          </ac:spMkLst>
        </pc:spChg>
        <pc:spChg chg="del">
          <ac:chgData name="geonho kim" userId="72bb0c01ed287e5c" providerId="LiveId" clId="{49A7534C-6923-40D4-BCD3-D9CFDBE1C979}" dt="2024-05-30T21:01:56.310" v="2213" actId="478"/>
          <ac:spMkLst>
            <pc:docMk/>
            <pc:sldMk cId="2156818252" sldId="300"/>
            <ac:spMk id="27" creationId="{0BC9C296-C38D-1C8B-E24C-10710CD931C6}"/>
          </ac:spMkLst>
        </pc:spChg>
        <pc:spChg chg="add mod">
          <ac:chgData name="geonho kim" userId="72bb0c01ed287e5c" providerId="LiveId" clId="{49A7534C-6923-40D4-BCD3-D9CFDBE1C979}" dt="2024-05-30T22:04:21.941" v="4571" actId="1076"/>
          <ac:spMkLst>
            <pc:docMk/>
            <pc:sldMk cId="2156818252" sldId="300"/>
            <ac:spMk id="28" creationId="{7B2AFC68-2494-86D3-536E-18E1B204E1DD}"/>
          </ac:spMkLst>
        </pc:spChg>
        <pc:spChg chg="add mod">
          <ac:chgData name="geonho kim" userId="72bb0c01ed287e5c" providerId="LiveId" clId="{49A7534C-6923-40D4-BCD3-D9CFDBE1C979}" dt="2024-05-30T21:52:03.691" v="4217" actId="1076"/>
          <ac:spMkLst>
            <pc:docMk/>
            <pc:sldMk cId="2156818252" sldId="300"/>
            <ac:spMk id="29" creationId="{3700D95A-9D30-C8E9-4D04-B77A391DE7F3}"/>
          </ac:spMkLst>
        </pc:spChg>
        <pc:spChg chg="add mod">
          <ac:chgData name="geonho kim" userId="72bb0c01ed287e5c" providerId="LiveId" clId="{49A7534C-6923-40D4-BCD3-D9CFDBE1C979}" dt="2024-05-30T22:03:34.845" v="4557" actId="20577"/>
          <ac:spMkLst>
            <pc:docMk/>
            <pc:sldMk cId="2156818252" sldId="300"/>
            <ac:spMk id="30" creationId="{8805D225-EBD6-B02D-0D7A-236C3DE497CA}"/>
          </ac:spMkLst>
        </pc:spChg>
        <pc:spChg chg="add del mod">
          <ac:chgData name="geonho kim" userId="72bb0c01ed287e5c" providerId="LiveId" clId="{49A7534C-6923-40D4-BCD3-D9CFDBE1C979}" dt="2024-05-30T21:10:10.276" v="2453" actId="478"/>
          <ac:spMkLst>
            <pc:docMk/>
            <pc:sldMk cId="2156818252" sldId="300"/>
            <ac:spMk id="32" creationId="{E68F0863-A64B-7693-A349-07B054C97590}"/>
          </ac:spMkLst>
        </pc:spChg>
        <pc:spChg chg="add mod">
          <ac:chgData name="geonho kim" userId="72bb0c01ed287e5c" providerId="LiveId" clId="{49A7534C-6923-40D4-BCD3-D9CFDBE1C979}" dt="2024-05-30T22:03:36.934" v="4558" actId="20577"/>
          <ac:spMkLst>
            <pc:docMk/>
            <pc:sldMk cId="2156818252" sldId="300"/>
            <ac:spMk id="34" creationId="{34057220-2D2E-0F29-DDB7-18C861B9AEEA}"/>
          </ac:spMkLst>
        </pc:spChg>
        <pc:spChg chg="add mod">
          <ac:chgData name="geonho kim" userId="72bb0c01ed287e5c" providerId="LiveId" clId="{49A7534C-6923-40D4-BCD3-D9CFDBE1C979}" dt="2024-05-30T21:24:16.794" v="3356" actId="1076"/>
          <ac:spMkLst>
            <pc:docMk/>
            <pc:sldMk cId="2156818252" sldId="300"/>
            <ac:spMk id="36" creationId="{227F5D27-6390-4BD9-66C3-C889B009BC85}"/>
          </ac:spMkLst>
        </pc:spChg>
        <pc:spChg chg="add del mod">
          <ac:chgData name="geonho kim" userId="72bb0c01ed287e5c" providerId="LiveId" clId="{49A7534C-6923-40D4-BCD3-D9CFDBE1C979}" dt="2024-05-30T21:26:51.655" v="3488" actId="478"/>
          <ac:spMkLst>
            <pc:docMk/>
            <pc:sldMk cId="2156818252" sldId="300"/>
            <ac:spMk id="38" creationId="{742596A0-250C-94AA-B11E-A4821DB263F0}"/>
          </ac:spMkLst>
        </pc:spChg>
        <pc:spChg chg="add mod ord">
          <ac:chgData name="geonho kim" userId="72bb0c01ed287e5c" providerId="LiveId" clId="{49A7534C-6923-40D4-BCD3-D9CFDBE1C979}" dt="2024-05-30T22:03:44.958" v="4560" actId="14100"/>
          <ac:spMkLst>
            <pc:docMk/>
            <pc:sldMk cId="2156818252" sldId="300"/>
            <ac:spMk id="39" creationId="{7682A4A7-6265-CD40-0CFC-D2ADA103CD0F}"/>
          </ac:spMkLst>
        </pc:spChg>
        <pc:spChg chg="add mod ord">
          <ac:chgData name="geonho kim" userId="72bb0c01ed287e5c" providerId="LiveId" clId="{49A7534C-6923-40D4-BCD3-D9CFDBE1C979}" dt="2024-05-30T22:03:46.754" v="4561" actId="14100"/>
          <ac:spMkLst>
            <pc:docMk/>
            <pc:sldMk cId="2156818252" sldId="300"/>
            <ac:spMk id="40" creationId="{BD36A382-BC48-9C73-C11E-FCA28850267D}"/>
          </ac:spMkLst>
        </pc:spChg>
        <pc:picChg chg="add mod">
          <ac:chgData name="geonho kim" userId="72bb0c01ed287e5c" providerId="LiveId" clId="{49A7534C-6923-40D4-BCD3-D9CFDBE1C979}" dt="2024-05-30T21:01:57.306" v="2214"/>
          <ac:picMkLst>
            <pc:docMk/>
            <pc:sldMk cId="2156818252" sldId="300"/>
            <ac:picMk id="8" creationId="{F72CCCCC-58E9-187A-0C72-6A3BAC3711B1}"/>
          </ac:picMkLst>
        </pc:picChg>
        <pc:picChg chg="add mod">
          <ac:chgData name="geonho kim" userId="72bb0c01ed287e5c" providerId="LiveId" clId="{49A7534C-6923-40D4-BCD3-D9CFDBE1C979}" dt="2024-05-30T21:01:57.306" v="2214"/>
          <ac:picMkLst>
            <pc:docMk/>
            <pc:sldMk cId="2156818252" sldId="300"/>
            <ac:picMk id="9" creationId="{043C414B-0494-3111-E1BF-946D932604FB}"/>
          </ac:picMkLst>
        </pc:picChg>
        <pc:picChg chg="add mod">
          <ac:chgData name="geonho kim" userId="72bb0c01ed287e5c" providerId="LiveId" clId="{49A7534C-6923-40D4-BCD3-D9CFDBE1C979}" dt="2024-05-30T21:01:57.306" v="2214"/>
          <ac:picMkLst>
            <pc:docMk/>
            <pc:sldMk cId="2156818252" sldId="300"/>
            <ac:picMk id="10" creationId="{9C44E770-FC95-0F72-A89A-E67B0069A707}"/>
          </ac:picMkLst>
        </pc:picChg>
        <pc:picChg chg="add mod">
          <ac:chgData name="geonho kim" userId="72bb0c01ed287e5c" providerId="LiveId" clId="{49A7534C-6923-40D4-BCD3-D9CFDBE1C979}" dt="2024-05-30T21:27:35.397" v="3493" actId="1076"/>
          <ac:picMkLst>
            <pc:docMk/>
            <pc:sldMk cId="2156818252" sldId="300"/>
            <ac:picMk id="14" creationId="{8CA36C31-CE0D-824B-84E3-B8A8A87AE7A4}"/>
          </ac:picMkLst>
        </pc:picChg>
        <pc:picChg chg="add mod">
          <ac:chgData name="geonho kim" userId="72bb0c01ed287e5c" providerId="LiveId" clId="{49A7534C-6923-40D4-BCD3-D9CFDBE1C979}" dt="2024-05-30T21:27:35.397" v="3493" actId="1076"/>
          <ac:picMkLst>
            <pc:docMk/>
            <pc:sldMk cId="2156818252" sldId="300"/>
            <ac:picMk id="15" creationId="{364E6B08-1D73-8A9A-1BAD-852C9EE1A2A3}"/>
          </ac:picMkLst>
        </pc:picChg>
        <pc:picChg chg="add mod">
          <ac:chgData name="geonho kim" userId="72bb0c01ed287e5c" providerId="LiveId" clId="{49A7534C-6923-40D4-BCD3-D9CFDBE1C979}" dt="2024-05-30T21:31:59.470" v="3574" actId="1037"/>
          <ac:picMkLst>
            <pc:docMk/>
            <pc:sldMk cId="2156818252" sldId="300"/>
            <ac:picMk id="16" creationId="{46377251-5C5E-CC7E-2A88-C7839AE70FD5}"/>
          </ac:picMkLst>
        </pc:picChg>
        <pc:picChg chg="add mod">
          <ac:chgData name="geonho kim" userId="72bb0c01ed287e5c" providerId="LiveId" clId="{49A7534C-6923-40D4-BCD3-D9CFDBE1C979}" dt="2024-05-30T21:21:55.614" v="3232" actId="1076"/>
          <ac:picMkLst>
            <pc:docMk/>
            <pc:sldMk cId="2156818252" sldId="300"/>
            <ac:picMk id="33" creationId="{787CB858-EF69-546C-49AE-44B57D4D37FD}"/>
          </ac:picMkLst>
        </pc:picChg>
        <pc:picChg chg="add mod">
          <ac:chgData name="geonho kim" userId="72bb0c01ed287e5c" providerId="LiveId" clId="{49A7534C-6923-40D4-BCD3-D9CFDBE1C979}" dt="2024-05-30T21:51:20.092" v="4212" actId="1076"/>
          <ac:picMkLst>
            <pc:docMk/>
            <pc:sldMk cId="2156818252" sldId="300"/>
            <ac:picMk id="35" creationId="{45C7EC34-B1D5-CA30-50DF-ECF019F1306C}"/>
          </ac:picMkLst>
        </pc:picChg>
        <pc:cxnChg chg="add mod">
          <ac:chgData name="geonho kim" userId="72bb0c01ed287e5c" providerId="LiveId" clId="{49A7534C-6923-40D4-BCD3-D9CFDBE1C979}" dt="2024-05-30T21:27:35.397" v="3493" actId="1076"/>
          <ac:cxnSpMkLst>
            <pc:docMk/>
            <pc:sldMk cId="2156818252" sldId="300"/>
            <ac:cxnSpMk id="18" creationId="{B9AA0685-A8CA-9D27-AA48-DD6794905A69}"/>
          </ac:cxnSpMkLst>
        </pc:cxnChg>
      </pc:sldChg>
      <pc:sldChg chg="addSp delSp modSp add mod">
        <pc:chgData name="geonho kim" userId="72bb0c01ed287e5c" providerId="LiveId" clId="{49A7534C-6923-40D4-BCD3-D9CFDBE1C979}" dt="2024-05-30T21:59:26.894" v="4523" actId="20577"/>
        <pc:sldMkLst>
          <pc:docMk/>
          <pc:sldMk cId="3459304936" sldId="301"/>
        </pc:sldMkLst>
        <pc:spChg chg="mod">
          <ac:chgData name="geonho kim" userId="72bb0c01ed287e5c" providerId="LiveId" clId="{49A7534C-6923-40D4-BCD3-D9CFDBE1C979}" dt="2024-05-30T21:30:56.923" v="3551"/>
          <ac:spMkLst>
            <pc:docMk/>
            <pc:sldMk cId="3459304936" sldId="301"/>
            <ac:spMk id="5" creationId="{C0B5EBCD-5564-A157-FE92-2DFD9C045B42}"/>
          </ac:spMkLst>
        </pc:spChg>
        <pc:spChg chg="mod">
          <ac:chgData name="geonho kim" userId="72bb0c01ed287e5c" providerId="LiveId" clId="{49A7534C-6923-40D4-BCD3-D9CFDBE1C979}" dt="2024-05-30T21:32:15.376" v="3577"/>
          <ac:spMkLst>
            <pc:docMk/>
            <pc:sldMk cId="3459304936" sldId="301"/>
            <ac:spMk id="12" creationId="{7F71A3D9-85D5-65A2-286A-1CCAC4E3ADEE}"/>
          </ac:spMkLst>
        </pc:spChg>
        <pc:spChg chg="mod">
          <ac:chgData name="geonho kim" userId="72bb0c01ed287e5c" providerId="LiveId" clId="{49A7534C-6923-40D4-BCD3-D9CFDBE1C979}" dt="2024-05-30T21:35:09.090" v="3735" actId="20577"/>
          <ac:spMkLst>
            <pc:docMk/>
            <pc:sldMk cId="3459304936" sldId="301"/>
            <ac:spMk id="13" creationId="{063BD8C0-C422-5906-9B42-50DB3425C872}"/>
          </ac:spMkLst>
        </pc:spChg>
        <pc:spChg chg="add del mod">
          <ac:chgData name="geonho kim" userId="72bb0c01ed287e5c" providerId="LiveId" clId="{49A7534C-6923-40D4-BCD3-D9CFDBE1C979}" dt="2024-05-30T21:33:10.173" v="3618" actId="1076"/>
          <ac:spMkLst>
            <pc:docMk/>
            <pc:sldMk cId="3459304936" sldId="301"/>
            <ac:spMk id="17" creationId="{31DB635D-8161-0357-18F5-C03D7A2C5A12}"/>
          </ac:spMkLst>
        </pc:spChg>
        <pc:spChg chg="add mod">
          <ac:chgData name="geonho kim" userId="72bb0c01ed287e5c" providerId="LiveId" clId="{49A7534C-6923-40D4-BCD3-D9CFDBE1C979}" dt="2024-05-30T21:56:46.075" v="4487" actId="113"/>
          <ac:spMkLst>
            <pc:docMk/>
            <pc:sldMk cId="3459304936" sldId="301"/>
            <ac:spMk id="20" creationId="{A08DAECF-E04C-5D0F-711B-04F5DACCCBC9}"/>
          </ac:spMkLst>
        </pc:spChg>
        <pc:spChg chg="add del mod ord">
          <ac:chgData name="geonho kim" userId="72bb0c01ed287e5c" providerId="LiveId" clId="{49A7534C-6923-40D4-BCD3-D9CFDBE1C979}" dt="2024-05-30T21:47:42.030" v="4164" actId="478"/>
          <ac:spMkLst>
            <pc:docMk/>
            <pc:sldMk cId="3459304936" sldId="301"/>
            <ac:spMk id="21" creationId="{1C7727D5-56B6-DF65-D46C-AF55026BDA45}"/>
          </ac:spMkLst>
        </pc:spChg>
        <pc:spChg chg="ord">
          <ac:chgData name="geonho kim" userId="72bb0c01ed287e5c" providerId="LiveId" clId="{49A7534C-6923-40D4-BCD3-D9CFDBE1C979}" dt="2024-05-30T21:32:07.579" v="3575" actId="167"/>
          <ac:spMkLst>
            <pc:docMk/>
            <pc:sldMk cId="3459304936" sldId="301"/>
            <ac:spMk id="22" creationId="{6F9F86CB-A042-4117-C176-7760365E0CD6}"/>
          </ac:spMkLst>
        </pc:spChg>
        <pc:spChg chg="add mod ord">
          <ac:chgData name="geonho kim" userId="72bb0c01ed287e5c" providerId="LiveId" clId="{49A7534C-6923-40D4-BCD3-D9CFDBE1C979}" dt="2024-05-30T21:49:17.613" v="4195" actId="14100"/>
          <ac:spMkLst>
            <pc:docMk/>
            <pc:sldMk cId="3459304936" sldId="301"/>
            <ac:spMk id="23" creationId="{E56EC84B-BF39-6E6B-D535-043F42C9883C}"/>
          </ac:spMkLst>
        </pc:spChg>
        <pc:spChg chg="ord">
          <ac:chgData name="geonho kim" userId="72bb0c01ed287e5c" providerId="LiveId" clId="{49A7534C-6923-40D4-BCD3-D9CFDBE1C979}" dt="2024-05-30T21:32:07.579" v="3575" actId="167"/>
          <ac:spMkLst>
            <pc:docMk/>
            <pc:sldMk cId="3459304936" sldId="301"/>
            <ac:spMk id="24" creationId="{E6AD84B6-98D9-40C7-DEC8-D5B4BE8AF458}"/>
          </ac:spMkLst>
        </pc:spChg>
        <pc:spChg chg="add mod ord">
          <ac:chgData name="geonho kim" userId="72bb0c01ed287e5c" providerId="LiveId" clId="{49A7534C-6923-40D4-BCD3-D9CFDBE1C979}" dt="2024-05-30T21:49:16.059" v="4192" actId="1076"/>
          <ac:spMkLst>
            <pc:docMk/>
            <pc:sldMk cId="3459304936" sldId="301"/>
            <ac:spMk id="25" creationId="{82CF5F1A-B5A0-9525-52E9-483A360CB9D3}"/>
          </ac:spMkLst>
        </pc:spChg>
        <pc:spChg chg="mod">
          <ac:chgData name="geonho kim" userId="72bb0c01ed287e5c" providerId="LiveId" clId="{49A7534C-6923-40D4-BCD3-D9CFDBE1C979}" dt="2024-05-30T21:33:22.737" v="3626"/>
          <ac:spMkLst>
            <pc:docMk/>
            <pc:sldMk cId="3459304936" sldId="301"/>
            <ac:spMk id="26" creationId="{71138C67-1579-3D44-29B9-7DE29A11EEC1}"/>
          </ac:spMkLst>
        </pc:spChg>
        <pc:spChg chg="add mod ord">
          <ac:chgData name="geonho kim" userId="72bb0c01ed287e5c" providerId="LiveId" clId="{49A7534C-6923-40D4-BCD3-D9CFDBE1C979}" dt="2024-05-30T21:49:14.467" v="4187" actId="571"/>
          <ac:spMkLst>
            <pc:docMk/>
            <pc:sldMk cId="3459304936" sldId="301"/>
            <ac:spMk id="27" creationId="{FCDBF9B1-3837-03FA-78C2-0571D7008994}"/>
          </ac:spMkLst>
        </pc:spChg>
        <pc:spChg chg="mod">
          <ac:chgData name="geonho kim" userId="72bb0c01ed287e5c" providerId="LiveId" clId="{49A7534C-6923-40D4-BCD3-D9CFDBE1C979}" dt="2024-05-30T21:50:39.881" v="4205" actId="1076"/>
          <ac:spMkLst>
            <pc:docMk/>
            <pc:sldMk cId="3459304936" sldId="301"/>
            <ac:spMk id="28" creationId="{7B2AFC68-2494-86D3-536E-18E1B204E1DD}"/>
          </ac:spMkLst>
        </pc:spChg>
        <pc:spChg chg="mod">
          <ac:chgData name="geonho kim" userId="72bb0c01ed287e5c" providerId="LiveId" clId="{49A7534C-6923-40D4-BCD3-D9CFDBE1C979}" dt="2024-05-30T21:51:34.106" v="4213" actId="1076"/>
          <ac:spMkLst>
            <pc:docMk/>
            <pc:sldMk cId="3459304936" sldId="301"/>
            <ac:spMk id="29" creationId="{3700D95A-9D30-C8E9-4D04-B77A391DE7F3}"/>
          </ac:spMkLst>
        </pc:spChg>
        <pc:spChg chg="mod">
          <ac:chgData name="geonho kim" userId="72bb0c01ed287e5c" providerId="LiveId" clId="{49A7534C-6923-40D4-BCD3-D9CFDBE1C979}" dt="2024-05-30T21:59:26.894" v="4523" actId="20577"/>
          <ac:spMkLst>
            <pc:docMk/>
            <pc:sldMk cId="3459304936" sldId="301"/>
            <ac:spMk id="30" creationId="{8805D225-EBD6-B02D-0D7A-236C3DE497CA}"/>
          </ac:spMkLst>
        </pc:spChg>
        <pc:spChg chg="add mod ord">
          <ac:chgData name="geonho kim" userId="72bb0c01ed287e5c" providerId="LiveId" clId="{49A7534C-6923-40D4-BCD3-D9CFDBE1C979}" dt="2024-05-30T21:56:39.181" v="4486" actId="14100"/>
          <ac:spMkLst>
            <pc:docMk/>
            <pc:sldMk cId="3459304936" sldId="301"/>
            <ac:spMk id="31" creationId="{4BB992A3-DBB2-7DB7-EBEB-4658872AE416}"/>
          </ac:spMkLst>
        </pc:spChg>
        <pc:spChg chg="del">
          <ac:chgData name="geonho kim" userId="72bb0c01ed287e5c" providerId="LiveId" clId="{49A7534C-6923-40D4-BCD3-D9CFDBE1C979}" dt="2024-05-30T21:36:05.855" v="3767" actId="478"/>
          <ac:spMkLst>
            <pc:docMk/>
            <pc:sldMk cId="3459304936" sldId="301"/>
            <ac:spMk id="34" creationId="{34057220-2D2E-0F29-DDB7-18C861B9AEEA}"/>
          </ac:spMkLst>
        </pc:spChg>
        <pc:picChg chg="add del mod">
          <ac:chgData name="geonho kim" userId="72bb0c01ed287e5c" providerId="LiveId" clId="{49A7534C-6923-40D4-BCD3-D9CFDBE1C979}" dt="2024-05-30T21:32:34.500" v="3583" actId="21"/>
          <ac:picMkLst>
            <pc:docMk/>
            <pc:sldMk cId="3459304936" sldId="301"/>
            <ac:picMk id="4" creationId="{547701D7-F4C9-27A4-1A9B-1E3F902EFA21}"/>
          </ac:picMkLst>
        </pc:picChg>
        <pc:picChg chg="add del mod">
          <ac:chgData name="geonho kim" userId="72bb0c01ed287e5c" providerId="LiveId" clId="{49A7534C-6923-40D4-BCD3-D9CFDBE1C979}" dt="2024-05-30T21:32:40.479" v="3587" actId="21"/>
          <ac:picMkLst>
            <pc:docMk/>
            <pc:sldMk cId="3459304936" sldId="301"/>
            <ac:picMk id="6" creationId="{BBB05FFC-0906-BEB7-3F11-B53C2D19A907}"/>
          </ac:picMkLst>
        </pc:picChg>
        <pc:picChg chg="add mod">
          <ac:chgData name="geonho kim" userId="72bb0c01ed287e5c" providerId="LiveId" clId="{49A7534C-6923-40D4-BCD3-D9CFDBE1C979}" dt="2024-05-30T21:32:36.322" v="3585"/>
          <ac:picMkLst>
            <pc:docMk/>
            <pc:sldMk cId="3459304936" sldId="301"/>
            <ac:picMk id="7" creationId="{547701D7-F4C9-27A4-1A9B-1E3F902EFA21}"/>
          </ac:picMkLst>
        </pc:picChg>
        <pc:picChg chg="add mod">
          <ac:chgData name="geonho kim" userId="72bb0c01ed287e5c" providerId="LiveId" clId="{49A7534C-6923-40D4-BCD3-D9CFDBE1C979}" dt="2024-05-30T21:32:41.953" v="3589"/>
          <ac:picMkLst>
            <pc:docMk/>
            <pc:sldMk cId="3459304936" sldId="301"/>
            <ac:picMk id="8" creationId="{BBB05FFC-0906-BEB7-3F11-B53C2D19A907}"/>
          </ac:picMkLst>
        </pc:picChg>
        <pc:picChg chg="add del mod">
          <ac:chgData name="geonho kim" userId="72bb0c01ed287e5c" providerId="LiveId" clId="{49A7534C-6923-40D4-BCD3-D9CFDBE1C979}" dt="2024-05-30T21:33:54.066" v="3636" actId="21"/>
          <ac:picMkLst>
            <pc:docMk/>
            <pc:sldMk cId="3459304936" sldId="301"/>
            <ac:picMk id="9" creationId="{12970578-DCC8-1B12-F0E6-668404CA2170}"/>
          </ac:picMkLst>
        </pc:picChg>
        <pc:picChg chg="add del mod">
          <ac:chgData name="geonho kim" userId="72bb0c01ed287e5c" providerId="LiveId" clId="{49A7534C-6923-40D4-BCD3-D9CFDBE1C979}" dt="2024-05-30T21:33:57.827" v="3640" actId="21"/>
          <ac:picMkLst>
            <pc:docMk/>
            <pc:sldMk cId="3459304936" sldId="301"/>
            <ac:picMk id="10" creationId="{7C87D088-813D-57ED-17A9-82ECF4EF48A6}"/>
          </ac:picMkLst>
        </pc:picChg>
        <pc:picChg chg="add mod">
          <ac:chgData name="geonho kim" userId="72bb0c01ed287e5c" providerId="LiveId" clId="{49A7534C-6923-40D4-BCD3-D9CFDBE1C979}" dt="2024-05-30T21:49:14.829" v="4188" actId="1076"/>
          <ac:picMkLst>
            <pc:docMk/>
            <pc:sldMk cId="3459304936" sldId="301"/>
            <ac:picMk id="11" creationId="{12970578-DCC8-1B12-F0E6-668404CA2170}"/>
          </ac:picMkLst>
        </pc:picChg>
        <pc:picChg chg="add del mod">
          <ac:chgData name="geonho kim" userId="72bb0c01ed287e5c" providerId="LiveId" clId="{49A7534C-6923-40D4-BCD3-D9CFDBE1C979}" dt="2024-05-30T21:32:35.441" v="3584" actId="478"/>
          <ac:picMkLst>
            <pc:docMk/>
            <pc:sldMk cId="3459304936" sldId="301"/>
            <ac:picMk id="14" creationId="{8CA36C31-CE0D-824B-84E3-B8A8A87AE7A4}"/>
          </ac:picMkLst>
        </pc:picChg>
        <pc:picChg chg="add del mod">
          <ac:chgData name="geonho kim" userId="72bb0c01ed287e5c" providerId="LiveId" clId="{49A7534C-6923-40D4-BCD3-D9CFDBE1C979}" dt="2024-05-30T21:32:41.239" v="3588" actId="478"/>
          <ac:picMkLst>
            <pc:docMk/>
            <pc:sldMk cId="3459304936" sldId="301"/>
            <ac:picMk id="15" creationId="{364E6B08-1D73-8A9A-1BAD-852C9EE1A2A3}"/>
          </ac:picMkLst>
        </pc:picChg>
        <pc:picChg chg="add del mod">
          <ac:chgData name="geonho kim" userId="72bb0c01ed287e5c" providerId="LiveId" clId="{49A7534C-6923-40D4-BCD3-D9CFDBE1C979}" dt="2024-05-30T21:32:10.750" v="3576" actId="166"/>
          <ac:picMkLst>
            <pc:docMk/>
            <pc:sldMk cId="3459304936" sldId="301"/>
            <ac:picMk id="16" creationId="{46377251-5C5E-CC7E-2A88-C7839AE70FD5}"/>
          </ac:picMkLst>
        </pc:picChg>
        <pc:picChg chg="add mod">
          <ac:chgData name="geonho kim" userId="72bb0c01ed287e5c" providerId="LiveId" clId="{49A7534C-6923-40D4-BCD3-D9CFDBE1C979}" dt="2024-05-30T21:51:34.106" v="4213" actId="1076"/>
          <ac:picMkLst>
            <pc:docMk/>
            <pc:sldMk cId="3459304936" sldId="301"/>
            <ac:picMk id="19" creationId="{7C87D088-813D-57ED-17A9-82ECF4EF48A6}"/>
          </ac:picMkLst>
        </pc:picChg>
        <pc:picChg chg="add del">
          <ac:chgData name="geonho kim" userId="72bb0c01ed287e5c" providerId="LiveId" clId="{49A7534C-6923-40D4-BCD3-D9CFDBE1C979}" dt="2024-05-30T21:33:54.720" v="3637" actId="478"/>
          <ac:picMkLst>
            <pc:docMk/>
            <pc:sldMk cId="3459304936" sldId="301"/>
            <ac:picMk id="33" creationId="{787CB858-EF69-546C-49AE-44B57D4D37FD}"/>
          </ac:picMkLst>
        </pc:picChg>
        <pc:picChg chg="add del">
          <ac:chgData name="geonho kim" userId="72bb0c01ed287e5c" providerId="LiveId" clId="{49A7534C-6923-40D4-BCD3-D9CFDBE1C979}" dt="2024-05-30T21:33:58.545" v="3641" actId="478"/>
          <ac:picMkLst>
            <pc:docMk/>
            <pc:sldMk cId="3459304936" sldId="301"/>
            <ac:picMk id="35" creationId="{45C7EC34-B1D5-CA30-50DF-ECF019F1306C}"/>
          </ac:picMkLst>
        </pc:picChg>
      </pc:sldChg>
      <pc:sldChg chg="add del">
        <pc:chgData name="geonho kim" userId="72bb0c01ed287e5c" providerId="LiveId" clId="{49A7534C-6923-40D4-BCD3-D9CFDBE1C979}" dt="2024-05-30T22:04:31.701" v="4572" actId="47"/>
        <pc:sldMkLst>
          <pc:docMk/>
          <pc:sldMk cId="3907963055" sldId="302"/>
        </pc:sldMkLst>
      </pc:sldChg>
      <pc:sldChg chg="addSp delSp modSp add mod">
        <pc:chgData name="geonho kim" userId="72bb0c01ed287e5c" providerId="LiveId" clId="{49A7534C-6923-40D4-BCD3-D9CFDBE1C979}" dt="2024-05-30T22:07:36.944" v="4613" actId="1076"/>
        <pc:sldMkLst>
          <pc:docMk/>
          <pc:sldMk cId="4269845578" sldId="303"/>
        </pc:sldMkLst>
        <pc:spChg chg="mod">
          <ac:chgData name="geonho kim" userId="72bb0c01ed287e5c" providerId="LiveId" clId="{49A7534C-6923-40D4-BCD3-D9CFDBE1C979}" dt="2024-05-30T22:01:48.292" v="4542" actId="20577"/>
          <ac:spMkLst>
            <pc:docMk/>
            <pc:sldMk cId="4269845578" sldId="303"/>
            <ac:spMk id="5" creationId="{C0B5EBCD-5564-A157-FE92-2DFD9C045B42}"/>
          </ac:spMkLst>
        </pc:spChg>
        <pc:spChg chg="del">
          <ac:chgData name="geonho kim" userId="72bb0c01ed287e5c" providerId="LiveId" clId="{49A7534C-6923-40D4-BCD3-D9CFDBE1C979}" dt="2024-05-30T22:05:27.998" v="4596" actId="478"/>
          <ac:spMkLst>
            <pc:docMk/>
            <pc:sldMk cId="4269845578" sldId="303"/>
            <ac:spMk id="12" creationId="{7F71A3D9-85D5-65A2-286A-1CCAC4E3ADEE}"/>
          </ac:spMkLst>
        </pc:spChg>
        <pc:spChg chg="del">
          <ac:chgData name="geonho kim" userId="72bb0c01ed287e5c" providerId="LiveId" clId="{49A7534C-6923-40D4-BCD3-D9CFDBE1C979}" dt="2024-05-30T22:05:25.601" v="4595" actId="478"/>
          <ac:spMkLst>
            <pc:docMk/>
            <pc:sldMk cId="4269845578" sldId="303"/>
            <ac:spMk id="13" creationId="{063BD8C0-C422-5906-9B42-50DB3425C872}"/>
          </ac:spMkLst>
        </pc:spChg>
        <pc:spChg chg="del">
          <ac:chgData name="geonho kim" userId="72bb0c01ed287e5c" providerId="LiveId" clId="{49A7534C-6923-40D4-BCD3-D9CFDBE1C979}" dt="2024-05-30T22:05:25.601" v="4595" actId="478"/>
          <ac:spMkLst>
            <pc:docMk/>
            <pc:sldMk cId="4269845578" sldId="303"/>
            <ac:spMk id="17" creationId="{31DB635D-8161-0357-18F5-C03D7A2C5A12}"/>
          </ac:spMkLst>
        </pc:spChg>
        <pc:spChg chg="mod">
          <ac:chgData name="geonho kim" userId="72bb0c01ed287e5c" providerId="LiveId" clId="{49A7534C-6923-40D4-BCD3-D9CFDBE1C979}" dt="2024-05-30T22:05:59.412" v="4602" actId="14100"/>
          <ac:spMkLst>
            <pc:docMk/>
            <pc:sldMk cId="4269845578" sldId="303"/>
            <ac:spMk id="22" creationId="{6F9F86CB-A042-4117-C176-7760365E0CD6}"/>
          </ac:spMkLst>
        </pc:spChg>
        <pc:spChg chg="mod">
          <ac:chgData name="geonho kim" userId="72bb0c01ed287e5c" providerId="LiveId" clId="{49A7534C-6923-40D4-BCD3-D9CFDBE1C979}" dt="2024-05-30T22:06:05.877" v="4604" actId="14100"/>
          <ac:spMkLst>
            <pc:docMk/>
            <pc:sldMk cId="4269845578" sldId="303"/>
            <ac:spMk id="24" creationId="{E6AD84B6-98D9-40C7-DEC8-D5B4BE8AF458}"/>
          </ac:spMkLst>
        </pc:spChg>
        <pc:spChg chg="mod">
          <ac:chgData name="geonho kim" userId="72bb0c01ed287e5c" providerId="LiveId" clId="{49A7534C-6923-40D4-BCD3-D9CFDBE1C979}" dt="2024-05-30T22:06:19.672" v="4608" actId="1076"/>
          <ac:spMkLst>
            <pc:docMk/>
            <pc:sldMk cId="4269845578" sldId="303"/>
            <ac:spMk id="26" creationId="{71138C67-1579-3D44-29B9-7DE29A11EEC1}"/>
          </ac:spMkLst>
        </pc:spChg>
        <pc:picChg chg="add mod">
          <ac:chgData name="geonho kim" userId="72bb0c01ed287e5c" providerId="LiveId" clId="{49A7534C-6923-40D4-BCD3-D9CFDBE1C979}" dt="2024-05-30T22:07:36.944" v="4613" actId="1076"/>
          <ac:picMkLst>
            <pc:docMk/>
            <pc:sldMk cId="4269845578" sldId="303"/>
            <ac:picMk id="4" creationId="{4FBC1159-6B7B-9AE5-37C1-1543484C6024}"/>
          </ac:picMkLst>
        </pc:picChg>
        <pc:picChg chg="del">
          <ac:chgData name="geonho kim" userId="72bb0c01ed287e5c" providerId="LiveId" clId="{49A7534C-6923-40D4-BCD3-D9CFDBE1C979}" dt="2024-05-30T22:05:25.601" v="4595" actId="478"/>
          <ac:picMkLst>
            <pc:docMk/>
            <pc:sldMk cId="4269845578" sldId="303"/>
            <ac:picMk id="7" creationId="{547701D7-F4C9-27A4-1A9B-1E3F902EFA21}"/>
          </ac:picMkLst>
        </pc:picChg>
        <pc:picChg chg="del">
          <ac:chgData name="geonho kim" userId="72bb0c01ed287e5c" providerId="LiveId" clId="{49A7534C-6923-40D4-BCD3-D9CFDBE1C979}" dt="2024-05-30T22:05:25.601" v="4595" actId="478"/>
          <ac:picMkLst>
            <pc:docMk/>
            <pc:sldMk cId="4269845578" sldId="303"/>
            <ac:picMk id="8" creationId="{BBB05FFC-0906-BEB7-3F11-B53C2D19A907}"/>
          </ac:picMkLst>
        </pc:picChg>
        <pc:picChg chg="del">
          <ac:chgData name="geonho kim" userId="72bb0c01ed287e5c" providerId="LiveId" clId="{49A7534C-6923-40D4-BCD3-D9CFDBE1C979}" dt="2024-05-30T22:05:25.601" v="4595" actId="478"/>
          <ac:picMkLst>
            <pc:docMk/>
            <pc:sldMk cId="4269845578" sldId="303"/>
            <ac:picMk id="16" creationId="{46377251-5C5E-CC7E-2A88-C7839AE70FD5}"/>
          </ac:picMkLst>
        </pc:picChg>
        <pc:cxnChg chg="del">
          <ac:chgData name="geonho kim" userId="72bb0c01ed287e5c" providerId="LiveId" clId="{49A7534C-6923-40D4-BCD3-D9CFDBE1C979}" dt="2024-05-30T22:05:25.601" v="4595" actId="478"/>
          <ac:cxnSpMkLst>
            <pc:docMk/>
            <pc:sldMk cId="4269845578" sldId="303"/>
            <ac:cxnSpMk id="18" creationId="{B9AA0685-A8CA-9D27-AA48-DD6794905A69}"/>
          </ac:cxnSpMkLst>
        </pc:cxnChg>
      </pc:sldChg>
      <pc:sldMasterChg chg="modSldLayout">
        <pc:chgData name="geonho kim" userId="72bb0c01ed287e5c" providerId="LiveId" clId="{49A7534C-6923-40D4-BCD3-D9CFDBE1C979}" dt="2024-05-30T15:11:02.367" v="6" actId="478"/>
        <pc:sldMasterMkLst>
          <pc:docMk/>
          <pc:sldMasterMk cId="622636103" sldId="2147483648"/>
        </pc:sldMasterMkLst>
        <pc:sldLayoutChg chg="delSp mod">
          <pc:chgData name="geonho kim" userId="72bb0c01ed287e5c" providerId="LiveId" clId="{49A7534C-6923-40D4-BCD3-D9CFDBE1C979}" dt="2024-05-30T15:11:02.367" v="6" actId="478"/>
          <pc:sldLayoutMkLst>
            <pc:docMk/>
            <pc:sldMasterMk cId="622636103" sldId="2147483648"/>
            <pc:sldLayoutMk cId="4137534202" sldId="2147483655"/>
          </pc:sldLayoutMkLst>
          <pc:spChg chg="del">
            <ac:chgData name="geonho kim" userId="72bb0c01ed287e5c" providerId="LiveId" clId="{49A7534C-6923-40D4-BCD3-D9CFDBE1C979}" dt="2024-05-30T15:11:02.367" v="6" actId="478"/>
            <ac:spMkLst>
              <pc:docMk/>
              <pc:sldMasterMk cId="622636103" sldId="2147483648"/>
              <pc:sldLayoutMk cId="4137534202" sldId="2147483655"/>
              <ac:spMk id="5" creationId="{B0CEB8C3-142A-EE25-B23A-27A2498B4A73}"/>
            </ac:spMkLst>
          </pc:spChg>
        </pc:sldLayoutChg>
      </pc:sldMasterChg>
    </pc:docChg>
  </pc:docChgLst>
  <pc:docChgLst>
    <pc:chgData name="geonho kim" userId="72bb0c01ed287e5c" providerId="LiveId" clId="{6B308266-CCAF-4986-868B-A37FEE4A9903}"/>
    <pc:docChg chg="undo custSel addSld delSld modSld sldOrd">
      <pc:chgData name="geonho kim" userId="72bb0c01ed287e5c" providerId="LiveId" clId="{6B308266-CCAF-4986-868B-A37FEE4A9903}" dt="2024-05-31T22:43:33.275" v="3237" actId="1076"/>
      <pc:docMkLst>
        <pc:docMk/>
      </pc:docMkLst>
      <pc:sldChg chg="addSp delSp modSp mod">
        <pc:chgData name="geonho kim" userId="72bb0c01ed287e5c" providerId="LiveId" clId="{6B308266-CCAF-4986-868B-A37FEE4A9903}" dt="2024-05-31T14:20:50.328" v="43" actId="1076"/>
        <pc:sldMkLst>
          <pc:docMk/>
          <pc:sldMk cId="395376067" sldId="275"/>
        </pc:sldMkLst>
        <pc:spChg chg="add del mod">
          <ac:chgData name="geonho kim" userId="72bb0c01ed287e5c" providerId="LiveId" clId="{6B308266-CCAF-4986-868B-A37FEE4A9903}" dt="2024-05-31T14:20:41.274" v="31" actId="478"/>
          <ac:spMkLst>
            <pc:docMk/>
            <pc:sldMk cId="395376067" sldId="275"/>
            <ac:spMk id="3" creationId="{68A721A3-5D9B-A549-DF5D-D0547EE5B424}"/>
          </ac:spMkLst>
        </pc:spChg>
        <pc:spChg chg="add del mod">
          <ac:chgData name="geonho kim" userId="72bb0c01ed287e5c" providerId="LiveId" clId="{6B308266-CCAF-4986-868B-A37FEE4A9903}" dt="2024-05-31T14:20:41.274" v="31" actId="478"/>
          <ac:spMkLst>
            <pc:docMk/>
            <pc:sldMk cId="395376067" sldId="275"/>
            <ac:spMk id="4" creationId="{9EFEF442-2E39-E8A3-0720-B4AF147BC24A}"/>
          </ac:spMkLst>
        </pc:spChg>
        <pc:spChg chg="add mod">
          <ac:chgData name="geonho kim" userId="72bb0c01ed287e5c" providerId="LiveId" clId="{6B308266-CCAF-4986-868B-A37FEE4A9903}" dt="2024-05-31T14:20:30.334" v="23"/>
          <ac:spMkLst>
            <pc:docMk/>
            <pc:sldMk cId="395376067" sldId="275"/>
            <ac:spMk id="11" creationId="{E7D228B1-723B-D168-E7C3-42F6F03C009E}"/>
          </ac:spMkLst>
        </pc:spChg>
        <pc:spChg chg="add mod">
          <ac:chgData name="geonho kim" userId="72bb0c01ed287e5c" providerId="LiveId" clId="{6B308266-CCAF-4986-868B-A37FEE4A9903}" dt="2024-05-31T14:20:30.334" v="23"/>
          <ac:spMkLst>
            <pc:docMk/>
            <pc:sldMk cId="395376067" sldId="275"/>
            <ac:spMk id="12" creationId="{7E3217F7-9A9D-25F1-DEF9-D478BF94FF82}"/>
          </ac:spMkLst>
        </pc:spChg>
        <pc:spChg chg="add mod">
          <ac:chgData name="geonho kim" userId="72bb0c01ed287e5c" providerId="LiveId" clId="{6B308266-CCAF-4986-868B-A37FEE4A9903}" dt="2024-05-31T14:20:34.069" v="25"/>
          <ac:spMkLst>
            <pc:docMk/>
            <pc:sldMk cId="395376067" sldId="275"/>
            <ac:spMk id="13" creationId="{66D0B52A-E9DF-A07E-80D0-1C2AF6F8AE7D}"/>
          </ac:spMkLst>
        </pc:spChg>
        <pc:spChg chg="add mod">
          <ac:chgData name="geonho kim" userId="72bb0c01ed287e5c" providerId="LiveId" clId="{6B308266-CCAF-4986-868B-A37FEE4A9903}" dt="2024-05-31T14:20:34.069" v="25"/>
          <ac:spMkLst>
            <pc:docMk/>
            <pc:sldMk cId="395376067" sldId="275"/>
            <ac:spMk id="14" creationId="{B5EF9171-6F47-F896-9176-9AFE336F7547}"/>
          </ac:spMkLst>
        </pc:spChg>
        <pc:spChg chg="add mod">
          <ac:chgData name="geonho kim" userId="72bb0c01ed287e5c" providerId="LiveId" clId="{6B308266-CCAF-4986-868B-A37FEE4A9903}" dt="2024-05-31T14:20:46.086" v="42"/>
          <ac:spMkLst>
            <pc:docMk/>
            <pc:sldMk cId="395376067" sldId="275"/>
            <ac:spMk id="16" creationId="{012C2F9F-F286-C4A6-9EBB-35895BA7E266}"/>
          </ac:spMkLst>
        </pc:spChg>
        <pc:spChg chg="add mod">
          <ac:chgData name="geonho kim" userId="72bb0c01ed287e5c" providerId="LiveId" clId="{6B308266-CCAF-4986-868B-A37FEE4A9903}" dt="2024-05-31T14:20:50.328" v="43" actId="1076"/>
          <ac:spMkLst>
            <pc:docMk/>
            <pc:sldMk cId="395376067" sldId="275"/>
            <ac:spMk id="17" creationId="{A018132C-344A-AE95-C9B1-F3E316827B9F}"/>
          </ac:spMkLst>
        </pc:spChg>
      </pc:sldChg>
      <pc:sldChg chg="addSp delSp modSp mod">
        <pc:chgData name="geonho kim" userId="72bb0c01ed287e5c" providerId="LiveId" clId="{6B308266-CCAF-4986-868B-A37FEE4A9903}" dt="2024-05-31T14:20:53.741" v="44" actId="1076"/>
        <pc:sldMkLst>
          <pc:docMk/>
          <pc:sldMk cId="3834767644" sldId="295"/>
        </pc:sldMkLst>
        <pc:spChg chg="del">
          <ac:chgData name="geonho kim" userId="72bb0c01ed287e5c" providerId="LiveId" clId="{6B308266-CCAF-4986-868B-A37FEE4A9903}" dt="2024-05-31T14:20:23.922" v="4" actId="478"/>
          <ac:spMkLst>
            <pc:docMk/>
            <pc:sldMk cId="3834767644" sldId="295"/>
            <ac:spMk id="3" creationId="{68A721A3-5D9B-A549-DF5D-D0547EE5B424}"/>
          </ac:spMkLst>
        </pc:spChg>
        <pc:spChg chg="del">
          <ac:chgData name="geonho kim" userId="72bb0c01ed287e5c" providerId="LiveId" clId="{6B308266-CCAF-4986-868B-A37FEE4A9903}" dt="2024-05-31T14:20:23.922" v="4" actId="478"/>
          <ac:spMkLst>
            <pc:docMk/>
            <pc:sldMk cId="3834767644" sldId="295"/>
            <ac:spMk id="4" creationId="{9EFEF442-2E39-E8A3-0720-B4AF147BC24A}"/>
          </ac:spMkLst>
        </pc:spChg>
        <pc:spChg chg="add mod">
          <ac:chgData name="geonho kim" userId="72bb0c01ed287e5c" providerId="LiveId" clId="{6B308266-CCAF-4986-868B-A37FEE4A9903}" dt="2024-05-31T14:20:28.067" v="22"/>
          <ac:spMkLst>
            <pc:docMk/>
            <pc:sldMk cId="3834767644" sldId="295"/>
            <ac:spMk id="5" creationId="{EF6D8AAA-DCC0-3617-889E-7F0A48D01E03}"/>
          </ac:spMkLst>
        </pc:spChg>
        <pc:spChg chg="add mod">
          <ac:chgData name="geonho kim" userId="72bb0c01ed287e5c" providerId="LiveId" clId="{6B308266-CCAF-4986-868B-A37FEE4A9903}" dt="2024-05-31T14:20:53.741" v="44" actId="1076"/>
          <ac:spMkLst>
            <pc:docMk/>
            <pc:sldMk cId="3834767644" sldId="295"/>
            <ac:spMk id="9" creationId="{5DA9F4EB-B059-83D4-CA64-15E299FF78CE}"/>
          </ac:spMkLst>
        </pc:spChg>
      </pc:sldChg>
      <pc:sldChg chg="addSp delSp modSp mod">
        <pc:chgData name="geonho kim" userId="72bb0c01ed287e5c" providerId="LiveId" clId="{6B308266-CCAF-4986-868B-A37FEE4A9903}" dt="2024-05-31T22:21:15.960" v="2057"/>
        <pc:sldMkLst>
          <pc:docMk/>
          <pc:sldMk cId="1527251307" sldId="296"/>
        </pc:sldMkLst>
        <pc:spChg chg="del">
          <ac:chgData name="geonho kim" userId="72bb0c01ed287e5c" providerId="LiveId" clId="{6B308266-CCAF-4986-868B-A37FEE4A9903}" dt="2024-05-31T22:21:15.301" v="2056" actId="478"/>
          <ac:spMkLst>
            <pc:docMk/>
            <pc:sldMk cId="1527251307" sldId="296"/>
            <ac:spMk id="3" creationId="{68A721A3-5D9B-A549-DF5D-D0547EE5B424}"/>
          </ac:spMkLst>
        </pc:spChg>
        <pc:spChg chg="del">
          <ac:chgData name="geonho kim" userId="72bb0c01ed287e5c" providerId="LiveId" clId="{6B308266-CCAF-4986-868B-A37FEE4A9903}" dt="2024-05-31T22:21:15.301" v="2056" actId="478"/>
          <ac:spMkLst>
            <pc:docMk/>
            <pc:sldMk cId="1527251307" sldId="296"/>
            <ac:spMk id="4" creationId="{9EFEF442-2E39-E8A3-0720-B4AF147BC24A}"/>
          </ac:spMkLst>
        </pc:spChg>
        <pc:spChg chg="add mod">
          <ac:chgData name="geonho kim" userId="72bb0c01ed287e5c" providerId="LiveId" clId="{6B308266-CCAF-4986-868B-A37FEE4A9903}" dt="2024-05-31T22:21:15.960" v="2057"/>
          <ac:spMkLst>
            <pc:docMk/>
            <pc:sldMk cId="1527251307" sldId="296"/>
            <ac:spMk id="13" creationId="{D37E6521-F994-F2AD-3576-52B621BD6C9D}"/>
          </ac:spMkLst>
        </pc:spChg>
        <pc:spChg chg="add mod">
          <ac:chgData name="geonho kim" userId="72bb0c01ed287e5c" providerId="LiveId" clId="{6B308266-CCAF-4986-868B-A37FEE4A9903}" dt="2024-05-31T22:21:15.960" v="2057"/>
          <ac:spMkLst>
            <pc:docMk/>
            <pc:sldMk cId="1527251307" sldId="296"/>
            <ac:spMk id="14" creationId="{01EA5351-D359-0FF7-379D-02AF44107FB1}"/>
          </ac:spMkLst>
        </pc:spChg>
      </pc:sldChg>
      <pc:sldChg chg="addSp delSp modSp mod">
        <pc:chgData name="geonho kim" userId="72bb0c01ed287e5c" providerId="LiveId" clId="{6B308266-CCAF-4986-868B-A37FEE4A9903}" dt="2024-05-31T22:24:16.379" v="2205" actId="1076"/>
        <pc:sldMkLst>
          <pc:docMk/>
          <pc:sldMk cId="3300478853" sldId="297"/>
        </pc:sldMkLst>
        <pc:spChg chg="del">
          <ac:chgData name="geonho kim" userId="72bb0c01ed287e5c" providerId="LiveId" clId="{6B308266-CCAF-4986-868B-A37FEE4A9903}" dt="2024-05-31T22:21:19.706" v="2058" actId="478"/>
          <ac:spMkLst>
            <pc:docMk/>
            <pc:sldMk cId="3300478853" sldId="297"/>
            <ac:spMk id="3" creationId="{68A721A3-5D9B-A549-DF5D-D0547EE5B424}"/>
          </ac:spMkLst>
        </pc:spChg>
        <pc:spChg chg="del">
          <ac:chgData name="geonho kim" userId="72bb0c01ed287e5c" providerId="LiveId" clId="{6B308266-CCAF-4986-868B-A37FEE4A9903}" dt="2024-05-31T22:21:19.706" v="2058" actId="478"/>
          <ac:spMkLst>
            <pc:docMk/>
            <pc:sldMk cId="3300478853" sldId="297"/>
            <ac:spMk id="4" creationId="{9EFEF442-2E39-E8A3-0720-B4AF147BC24A}"/>
          </ac:spMkLst>
        </pc:spChg>
        <pc:spChg chg="add mod">
          <ac:chgData name="geonho kim" userId="72bb0c01ed287e5c" providerId="LiveId" clId="{6B308266-CCAF-4986-868B-A37FEE4A9903}" dt="2024-05-31T22:21:20.370" v="2059"/>
          <ac:spMkLst>
            <pc:docMk/>
            <pc:sldMk cId="3300478853" sldId="297"/>
            <ac:spMk id="5" creationId="{AE18C1A4-EAA9-D941-23CF-CA85D8D5CA35}"/>
          </ac:spMkLst>
        </pc:spChg>
        <pc:spChg chg="add mod">
          <ac:chgData name="geonho kim" userId="72bb0c01ed287e5c" providerId="LiveId" clId="{6B308266-CCAF-4986-868B-A37FEE4A9903}" dt="2024-05-31T22:21:20.370" v="2059"/>
          <ac:spMkLst>
            <pc:docMk/>
            <pc:sldMk cId="3300478853" sldId="297"/>
            <ac:spMk id="7" creationId="{67E1FFC2-17CB-1278-160D-81E9060A8E53}"/>
          </ac:spMkLst>
        </pc:spChg>
        <pc:spChg chg="mod">
          <ac:chgData name="geonho kim" userId="72bb0c01ed287e5c" providerId="LiveId" clId="{6B308266-CCAF-4986-868B-A37FEE4A9903}" dt="2024-05-31T22:24:16.379" v="2205" actId="1076"/>
          <ac:spMkLst>
            <pc:docMk/>
            <pc:sldMk cId="3300478853" sldId="297"/>
            <ac:spMk id="14" creationId="{69A9B35D-1116-D59C-FD3E-6360DB8FD9F0}"/>
          </ac:spMkLst>
        </pc:spChg>
        <pc:spChg chg="mod">
          <ac:chgData name="geonho kim" userId="72bb0c01ed287e5c" providerId="LiveId" clId="{6B308266-CCAF-4986-868B-A37FEE4A9903}" dt="2024-05-31T22:24:16.379" v="2205" actId="1076"/>
          <ac:spMkLst>
            <pc:docMk/>
            <pc:sldMk cId="3300478853" sldId="297"/>
            <ac:spMk id="19" creationId="{5EC0F6FF-63FC-2137-66C8-890C57B41F4B}"/>
          </ac:spMkLst>
        </pc:spChg>
        <pc:spChg chg="mod">
          <ac:chgData name="geonho kim" userId="72bb0c01ed287e5c" providerId="LiveId" clId="{6B308266-CCAF-4986-868B-A37FEE4A9903}" dt="2024-05-31T22:24:16.379" v="2205" actId="1076"/>
          <ac:spMkLst>
            <pc:docMk/>
            <pc:sldMk cId="3300478853" sldId="297"/>
            <ac:spMk id="20" creationId="{A7A0B709-0A62-BC44-860A-42D5F2672FF2}"/>
          </ac:spMkLst>
        </pc:spChg>
        <pc:spChg chg="mod">
          <ac:chgData name="geonho kim" userId="72bb0c01ed287e5c" providerId="LiveId" clId="{6B308266-CCAF-4986-868B-A37FEE4A9903}" dt="2024-05-31T22:24:16.379" v="2205" actId="1076"/>
          <ac:spMkLst>
            <pc:docMk/>
            <pc:sldMk cId="3300478853" sldId="297"/>
            <ac:spMk id="21" creationId="{B0FC7D02-306B-4A7C-D8FF-07CAA12955C5}"/>
          </ac:spMkLst>
        </pc:spChg>
        <pc:picChg chg="mod">
          <ac:chgData name="geonho kim" userId="72bb0c01ed287e5c" providerId="LiveId" clId="{6B308266-CCAF-4986-868B-A37FEE4A9903}" dt="2024-05-31T22:24:16.379" v="2205" actId="1076"/>
          <ac:picMkLst>
            <pc:docMk/>
            <pc:sldMk cId="3300478853" sldId="297"/>
            <ac:picMk id="6" creationId="{9FCA975C-3813-5984-6C12-52ED6BB4D7E1}"/>
          </ac:picMkLst>
        </pc:picChg>
      </pc:sldChg>
      <pc:sldChg chg="addSp delSp modSp mod">
        <pc:chgData name="geonho kim" userId="72bb0c01ed287e5c" providerId="LiveId" clId="{6B308266-CCAF-4986-868B-A37FEE4A9903}" dt="2024-05-31T16:48:58.887" v="1599" actId="404"/>
        <pc:sldMkLst>
          <pc:docMk/>
          <pc:sldMk cId="3660371331" sldId="298"/>
        </pc:sldMkLst>
        <pc:spChg chg="del">
          <ac:chgData name="geonho kim" userId="72bb0c01ed287e5c" providerId="LiveId" clId="{6B308266-CCAF-4986-868B-A37FEE4A9903}" dt="2024-05-31T14:21:25.476" v="51" actId="478"/>
          <ac:spMkLst>
            <pc:docMk/>
            <pc:sldMk cId="3660371331" sldId="298"/>
            <ac:spMk id="3" creationId="{68A721A3-5D9B-A549-DF5D-D0547EE5B424}"/>
          </ac:spMkLst>
        </pc:spChg>
        <pc:spChg chg="del">
          <ac:chgData name="geonho kim" userId="72bb0c01ed287e5c" providerId="LiveId" clId="{6B308266-CCAF-4986-868B-A37FEE4A9903}" dt="2024-05-31T14:21:25.476" v="51" actId="478"/>
          <ac:spMkLst>
            <pc:docMk/>
            <pc:sldMk cId="3660371331" sldId="298"/>
            <ac:spMk id="4" creationId="{9EFEF442-2E39-E8A3-0720-B4AF147BC24A}"/>
          </ac:spMkLst>
        </pc:spChg>
        <pc:spChg chg="add mod">
          <ac:chgData name="geonho kim" userId="72bb0c01ed287e5c" providerId="LiveId" clId="{6B308266-CCAF-4986-868B-A37FEE4A9903}" dt="2024-05-31T14:21:28.783" v="67"/>
          <ac:spMkLst>
            <pc:docMk/>
            <pc:sldMk cId="3660371331" sldId="298"/>
            <ac:spMk id="7" creationId="{CDC95FB0-496E-FBD8-C0E0-9487792F8051}"/>
          </ac:spMkLst>
        </pc:spChg>
        <pc:spChg chg="add mod">
          <ac:chgData name="geonho kim" userId="72bb0c01ed287e5c" providerId="LiveId" clId="{6B308266-CCAF-4986-868B-A37FEE4A9903}" dt="2024-05-31T14:21:25.736" v="52"/>
          <ac:spMkLst>
            <pc:docMk/>
            <pc:sldMk cId="3660371331" sldId="298"/>
            <ac:spMk id="9" creationId="{F9FFEA07-8987-C8ED-2333-D28AC2F9E57A}"/>
          </ac:spMkLst>
        </pc:spChg>
        <pc:spChg chg="mod">
          <ac:chgData name="geonho kim" userId="72bb0c01ed287e5c" providerId="LiveId" clId="{6B308266-CCAF-4986-868B-A37FEE4A9903}" dt="2024-05-31T16:48:54.915" v="1597" actId="404"/>
          <ac:spMkLst>
            <pc:docMk/>
            <pc:sldMk cId="3660371331" sldId="298"/>
            <ac:spMk id="23" creationId="{7B791811-FC7E-0146-4B04-2B0767DFF6C3}"/>
          </ac:spMkLst>
        </pc:spChg>
        <pc:spChg chg="mod">
          <ac:chgData name="geonho kim" userId="72bb0c01ed287e5c" providerId="LiveId" clId="{6B308266-CCAF-4986-868B-A37FEE4A9903}" dt="2024-05-31T16:48:56.780" v="1598" actId="404"/>
          <ac:spMkLst>
            <pc:docMk/>
            <pc:sldMk cId="3660371331" sldId="298"/>
            <ac:spMk id="33" creationId="{E0B6E0EE-23F8-DC1D-4009-DDC7E8742727}"/>
          </ac:spMkLst>
        </pc:spChg>
        <pc:spChg chg="mod">
          <ac:chgData name="geonho kim" userId="72bb0c01ed287e5c" providerId="LiveId" clId="{6B308266-CCAF-4986-868B-A37FEE4A9903}" dt="2024-05-31T16:48:58.887" v="1599" actId="404"/>
          <ac:spMkLst>
            <pc:docMk/>
            <pc:sldMk cId="3660371331" sldId="298"/>
            <ac:spMk id="34" creationId="{44EDF1E3-2BB4-5D39-6A16-F96EF3937442}"/>
          </ac:spMkLst>
        </pc:spChg>
      </pc:sldChg>
      <pc:sldChg chg="addSp delSp modSp mod">
        <pc:chgData name="geonho kim" userId="72bb0c01ed287e5c" providerId="LiveId" clId="{6B308266-CCAF-4986-868B-A37FEE4A9903}" dt="2024-05-31T22:31:31.960" v="2686" actId="21"/>
        <pc:sldMkLst>
          <pc:docMk/>
          <pc:sldMk cId="526365469" sldId="299"/>
        </pc:sldMkLst>
        <pc:spChg chg="del">
          <ac:chgData name="geonho kim" userId="72bb0c01ed287e5c" providerId="LiveId" clId="{6B308266-CCAF-4986-868B-A37FEE4A9903}" dt="2024-05-31T22:21:24.283" v="2060" actId="478"/>
          <ac:spMkLst>
            <pc:docMk/>
            <pc:sldMk cId="526365469" sldId="299"/>
            <ac:spMk id="3" creationId="{68A721A3-5D9B-A549-DF5D-D0547EE5B424}"/>
          </ac:spMkLst>
        </pc:spChg>
        <pc:spChg chg="add mod">
          <ac:chgData name="geonho kim" userId="72bb0c01ed287e5c" providerId="LiveId" clId="{6B308266-CCAF-4986-868B-A37FEE4A9903}" dt="2024-05-31T22:21:30.941" v="2088" actId="404"/>
          <ac:spMkLst>
            <pc:docMk/>
            <pc:sldMk cId="526365469" sldId="299"/>
            <ac:spMk id="4" creationId="{F2571AF3-0363-EE64-685F-8B92699EF92D}"/>
          </ac:spMkLst>
        </pc:spChg>
        <pc:spChg chg="del">
          <ac:chgData name="geonho kim" userId="72bb0c01ed287e5c" providerId="LiveId" clId="{6B308266-CCAF-4986-868B-A37FEE4A9903}" dt="2024-05-31T22:21:24.283" v="2060" actId="478"/>
          <ac:spMkLst>
            <pc:docMk/>
            <pc:sldMk cId="526365469" sldId="299"/>
            <ac:spMk id="5" creationId="{29665932-233A-D4F1-08FC-C3ECF0519CA2}"/>
          </ac:spMkLst>
        </pc:spChg>
        <pc:spChg chg="add mod">
          <ac:chgData name="geonho kim" userId="72bb0c01ed287e5c" providerId="LiveId" clId="{6B308266-CCAF-4986-868B-A37FEE4A9903}" dt="2024-05-31T22:21:24.909" v="2061"/>
          <ac:spMkLst>
            <pc:docMk/>
            <pc:sldMk cId="526365469" sldId="299"/>
            <ac:spMk id="9" creationId="{0755FD27-D6A1-7E50-A4C5-1A11CD968E63}"/>
          </ac:spMkLst>
        </pc:spChg>
        <pc:picChg chg="add del">
          <ac:chgData name="geonho kim" userId="72bb0c01ed287e5c" providerId="LiveId" clId="{6B308266-CCAF-4986-868B-A37FEE4A9903}" dt="2024-05-31T22:31:31.960" v="2686" actId="21"/>
          <ac:picMkLst>
            <pc:docMk/>
            <pc:sldMk cId="526365469" sldId="299"/>
            <ac:picMk id="11" creationId="{27C43D6E-46B4-15C1-A78B-B7B58BD01F78}"/>
          </ac:picMkLst>
        </pc:picChg>
      </pc:sldChg>
      <pc:sldChg chg="addSp delSp modSp mod">
        <pc:chgData name="geonho kim" userId="72bb0c01ed287e5c" providerId="LiveId" clId="{6B308266-CCAF-4986-868B-A37FEE4A9903}" dt="2024-05-31T22:21:46.018" v="2124" actId="404"/>
        <pc:sldMkLst>
          <pc:docMk/>
          <pc:sldMk cId="2156818252" sldId="300"/>
        </pc:sldMkLst>
        <pc:spChg chg="del">
          <ac:chgData name="geonho kim" userId="72bb0c01ed287e5c" providerId="LiveId" clId="{6B308266-CCAF-4986-868B-A37FEE4A9903}" dt="2024-05-31T22:21:38.668" v="2090" actId="478"/>
          <ac:spMkLst>
            <pc:docMk/>
            <pc:sldMk cId="2156818252" sldId="300"/>
            <ac:spMk id="3" creationId="{68A721A3-5D9B-A549-DF5D-D0547EE5B424}"/>
          </ac:spMkLst>
        </pc:spChg>
        <pc:spChg chg="add mod">
          <ac:chgData name="geonho kim" userId="72bb0c01ed287e5c" providerId="LiveId" clId="{6B308266-CCAF-4986-868B-A37FEE4A9903}" dt="2024-05-31T22:21:36.020" v="2089"/>
          <ac:spMkLst>
            <pc:docMk/>
            <pc:sldMk cId="2156818252" sldId="300"/>
            <ac:spMk id="4" creationId="{45A10F6E-E2BD-AD48-5004-1B5B42B73A49}"/>
          </ac:spMkLst>
        </pc:spChg>
        <pc:spChg chg="del">
          <ac:chgData name="geonho kim" userId="72bb0c01ed287e5c" providerId="LiveId" clId="{6B308266-CCAF-4986-868B-A37FEE4A9903}" dt="2024-05-31T22:21:38.668" v="2090" actId="478"/>
          <ac:spMkLst>
            <pc:docMk/>
            <pc:sldMk cId="2156818252" sldId="300"/>
            <ac:spMk id="5" creationId="{C0B5EBCD-5564-A157-FE92-2DFD9C045B42}"/>
          </ac:spMkLst>
        </pc:spChg>
        <pc:spChg chg="add mod">
          <ac:chgData name="geonho kim" userId="72bb0c01ed287e5c" providerId="LiveId" clId="{6B308266-CCAF-4986-868B-A37FEE4A9903}" dt="2024-05-31T22:21:36.020" v="2089"/>
          <ac:spMkLst>
            <pc:docMk/>
            <pc:sldMk cId="2156818252" sldId="300"/>
            <ac:spMk id="6" creationId="{FDE51D82-84B9-4F3D-92C8-062FF551896D}"/>
          </ac:spMkLst>
        </pc:spChg>
        <pc:spChg chg="add mod">
          <ac:chgData name="geonho kim" userId="72bb0c01ed287e5c" providerId="LiveId" clId="{6B308266-CCAF-4986-868B-A37FEE4A9903}" dt="2024-05-31T22:21:46.018" v="2124" actId="404"/>
          <ac:spMkLst>
            <pc:docMk/>
            <pc:sldMk cId="2156818252" sldId="300"/>
            <ac:spMk id="7" creationId="{35C8F7A7-4269-3B77-FE22-5DE2141E8ED2}"/>
          </ac:spMkLst>
        </pc:spChg>
        <pc:spChg chg="add mod">
          <ac:chgData name="geonho kim" userId="72bb0c01ed287e5c" providerId="LiveId" clId="{6B308266-CCAF-4986-868B-A37FEE4A9903}" dt="2024-05-31T22:21:39.347" v="2091"/>
          <ac:spMkLst>
            <pc:docMk/>
            <pc:sldMk cId="2156818252" sldId="300"/>
            <ac:spMk id="8" creationId="{47C9A05A-345B-EFEA-B02F-1B51134095CD}"/>
          </ac:spMkLst>
        </pc:spChg>
      </pc:sldChg>
      <pc:sldChg chg="addSp delSp modSp mod">
        <pc:chgData name="geonho kim" userId="72bb0c01ed287e5c" providerId="LiveId" clId="{6B308266-CCAF-4986-868B-A37FEE4A9903}" dt="2024-05-31T22:22:58.434" v="2149"/>
        <pc:sldMkLst>
          <pc:docMk/>
          <pc:sldMk cId="3459304936" sldId="301"/>
        </pc:sldMkLst>
        <pc:spChg chg="del">
          <ac:chgData name="geonho kim" userId="72bb0c01ed287e5c" providerId="LiveId" clId="{6B308266-CCAF-4986-868B-A37FEE4A9903}" dt="2024-05-31T22:22:57.746" v="2148" actId="478"/>
          <ac:spMkLst>
            <pc:docMk/>
            <pc:sldMk cId="3459304936" sldId="301"/>
            <ac:spMk id="3" creationId="{68A721A3-5D9B-A549-DF5D-D0547EE5B424}"/>
          </ac:spMkLst>
        </pc:spChg>
        <pc:spChg chg="add mod">
          <ac:chgData name="geonho kim" userId="72bb0c01ed287e5c" providerId="LiveId" clId="{6B308266-CCAF-4986-868B-A37FEE4A9903}" dt="2024-05-31T22:22:58.434" v="2149"/>
          <ac:spMkLst>
            <pc:docMk/>
            <pc:sldMk cId="3459304936" sldId="301"/>
            <ac:spMk id="4" creationId="{B2349E4A-4AC2-9763-18C5-9AACF855EDA8}"/>
          </ac:spMkLst>
        </pc:spChg>
        <pc:spChg chg="del">
          <ac:chgData name="geonho kim" userId="72bb0c01ed287e5c" providerId="LiveId" clId="{6B308266-CCAF-4986-868B-A37FEE4A9903}" dt="2024-05-31T22:22:57.746" v="2148" actId="478"/>
          <ac:spMkLst>
            <pc:docMk/>
            <pc:sldMk cId="3459304936" sldId="301"/>
            <ac:spMk id="5" creationId="{C0B5EBCD-5564-A157-FE92-2DFD9C045B42}"/>
          </ac:spMkLst>
        </pc:spChg>
        <pc:spChg chg="add mod">
          <ac:chgData name="geonho kim" userId="72bb0c01ed287e5c" providerId="LiveId" clId="{6B308266-CCAF-4986-868B-A37FEE4A9903}" dt="2024-05-31T22:22:58.434" v="2149"/>
          <ac:spMkLst>
            <pc:docMk/>
            <pc:sldMk cId="3459304936" sldId="301"/>
            <ac:spMk id="6" creationId="{4C716762-734B-7500-5F74-A3E213414874}"/>
          </ac:spMkLst>
        </pc:spChg>
      </pc:sldChg>
      <pc:sldChg chg="addSp delSp modSp del mod">
        <pc:chgData name="geonho kim" userId="72bb0c01ed287e5c" providerId="LiveId" clId="{6B308266-CCAF-4986-868B-A37FEE4A9903}" dt="2024-05-31T22:42:02.099" v="3228" actId="47"/>
        <pc:sldMkLst>
          <pc:docMk/>
          <pc:sldMk cId="756856778" sldId="302"/>
        </pc:sldMkLst>
        <pc:spChg chg="del">
          <ac:chgData name="geonho kim" userId="72bb0c01ed287e5c" providerId="LiveId" clId="{6B308266-CCAF-4986-868B-A37FEE4A9903}" dt="2024-05-31T14:42:54.941" v="139" actId="478"/>
          <ac:spMkLst>
            <pc:docMk/>
            <pc:sldMk cId="756856778" sldId="302"/>
            <ac:spMk id="3" creationId="{68A721A3-5D9B-A549-DF5D-D0547EE5B424}"/>
          </ac:spMkLst>
        </pc:spChg>
        <pc:spChg chg="del">
          <ac:chgData name="geonho kim" userId="72bb0c01ed287e5c" providerId="LiveId" clId="{6B308266-CCAF-4986-868B-A37FEE4A9903}" dt="2024-05-31T14:42:54.941" v="139" actId="478"/>
          <ac:spMkLst>
            <pc:docMk/>
            <pc:sldMk cId="756856778" sldId="302"/>
            <ac:spMk id="4" creationId="{9EFEF442-2E39-E8A3-0720-B4AF147BC24A}"/>
          </ac:spMkLst>
        </pc:spChg>
        <pc:spChg chg="add mod">
          <ac:chgData name="geonho kim" userId="72bb0c01ed287e5c" providerId="LiveId" clId="{6B308266-CCAF-4986-868B-A37FEE4A9903}" dt="2024-05-31T14:42:59.322" v="151"/>
          <ac:spMkLst>
            <pc:docMk/>
            <pc:sldMk cId="756856778" sldId="302"/>
            <ac:spMk id="9" creationId="{A50E8E90-1F68-44B9-EEC9-BEB4374E5FFE}"/>
          </ac:spMkLst>
        </pc:spChg>
        <pc:spChg chg="add mod">
          <ac:chgData name="geonho kim" userId="72bb0c01ed287e5c" providerId="LiveId" clId="{6B308266-CCAF-4986-868B-A37FEE4A9903}" dt="2024-05-31T14:42:57.249" v="143"/>
          <ac:spMkLst>
            <pc:docMk/>
            <pc:sldMk cId="756856778" sldId="302"/>
            <ac:spMk id="10" creationId="{7528E250-8F67-D38F-C147-A851F10CCD39}"/>
          </ac:spMkLst>
        </pc:spChg>
      </pc:sldChg>
      <pc:sldChg chg="addSp delSp modSp mod">
        <pc:chgData name="geonho kim" userId="72bb0c01ed287e5c" providerId="LiveId" clId="{6B308266-CCAF-4986-868B-A37FEE4A9903}" dt="2024-05-31T22:10:30.961" v="1864" actId="20577"/>
        <pc:sldMkLst>
          <pc:docMk/>
          <pc:sldMk cId="4269845578" sldId="303"/>
        </pc:sldMkLst>
        <pc:spChg chg="del">
          <ac:chgData name="geonho kim" userId="72bb0c01ed287e5c" providerId="LiveId" clId="{6B308266-CCAF-4986-868B-A37FEE4A9903}" dt="2024-05-31T22:10:24.680" v="1857" actId="478"/>
          <ac:spMkLst>
            <pc:docMk/>
            <pc:sldMk cId="4269845578" sldId="303"/>
            <ac:spMk id="3" creationId="{68A721A3-5D9B-A549-DF5D-D0547EE5B424}"/>
          </ac:spMkLst>
        </pc:spChg>
        <pc:spChg chg="add mod">
          <ac:chgData name="geonho kim" userId="72bb0c01ed287e5c" providerId="LiveId" clId="{6B308266-CCAF-4986-868B-A37FEE4A9903}" dt="2024-05-31T22:10:21.993" v="1856"/>
          <ac:spMkLst>
            <pc:docMk/>
            <pc:sldMk cId="4269845578" sldId="303"/>
            <ac:spMk id="4" creationId="{D87B08C1-B659-0448-841E-3221F0E15774}"/>
          </ac:spMkLst>
        </pc:spChg>
        <pc:spChg chg="del">
          <ac:chgData name="geonho kim" userId="72bb0c01ed287e5c" providerId="LiveId" clId="{6B308266-CCAF-4986-868B-A37FEE4A9903}" dt="2024-05-31T22:10:27.242" v="1858" actId="478"/>
          <ac:spMkLst>
            <pc:docMk/>
            <pc:sldMk cId="4269845578" sldId="303"/>
            <ac:spMk id="5" creationId="{C0B5EBCD-5564-A157-FE92-2DFD9C045B42}"/>
          </ac:spMkLst>
        </pc:spChg>
        <pc:spChg chg="add mod">
          <ac:chgData name="geonho kim" userId="72bb0c01ed287e5c" providerId="LiveId" clId="{6B308266-CCAF-4986-868B-A37FEE4A9903}" dt="2024-05-31T22:10:21.993" v="1856"/>
          <ac:spMkLst>
            <pc:docMk/>
            <pc:sldMk cId="4269845578" sldId="303"/>
            <ac:spMk id="6" creationId="{CF2F7D0C-6213-A7D1-BB6F-C98FFD40B589}"/>
          </ac:spMkLst>
        </pc:spChg>
        <pc:spChg chg="add mod">
          <ac:chgData name="geonho kim" userId="72bb0c01ed287e5c" providerId="LiveId" clId="{6B308266-CCAF-4986-868B-A37FEE4A9903}" dt="2024-05-31T22:10:30.961" v="1864" actId="20577"/>
          <ac:spMkLst>
            <pc:docMk/>
            <pc:sldMk cId="4269845578" sldId="303"/>
            <ac:spMk id="9" creationId="{0BA356C1-7E31-6C8F-168D-2B72AD13584C}"/>
          </ac:spMkLst>
        </pc:spChg>
        <pc:spChg chg="add mod">
          <ac:chgData name="geonho kim" userId="72bb0c01ed287e5c" providerId="LiveId" clId="{6B308266-CCAF-4986-868B-A37FEE4A9903}" dt="2024-05-31T22:10:27.900" v="1859"/>
          <ac:spMkLst>
            <pc:docMk/>
            <pc:sldMk cId="4269845578" sldId="303"/>
            <ac:spMk id="11" creationId="{70624A40-633E-0DD1-52F2-452C0A79E756}"/>
          </ac:spMkLst>
        </pc:spChg>
      </pc:sldChg>
      <pc:sldChg chg="addSp delSp modSp mod">
        <pc:chgData name="geonho kim" userId="72bb0c01ed287e5c" providerId="LiveId" clId="{6B308266-CCAF-4986-868B-A37FEE4A9903}" dt="2024-05-31T22:23:08.536" v="2163"/>
        <pc:sldMkLst>
          <pc:docMk/>
          <pc:sldMk cId="2512978933" sldId="304"/>
        </pc:sldMkLst>
        <pc:spChg chg="add mod">
          <ac:chgData name="geonho kim" userId="72bb0c01ed287e5c" providerId="LiveId" clId="{6B308266-CCAF-4986-868B-A37FEE4A9903}" dt="2024-05-31T22:23:08.536" v="2163"/>
          <ac:spMkLst>
            <pc:docMk/>
            <pc:sldMk cId="2512978933" sldId="304"/>
            <ac:spMk id="5" creationId="{A6941E86-9F8D-7E1B-2746-FEDB3532BBBD}"/>
          </ac:spMkLst>
        </pc:spChg>
        <pc:spChg chg="del">
          <ac:chgData name="geonho kim" userId="72bb0c01ed287e5c" providerId="LiveId" clId="{6B308266-CCAF-4986-868B-A37FEE4A9903}" dt="2024-05-31T22:23:01.051" v="2150" actId="478"/>
          <ac:spMkLst>
            <pc:docMk/>
            <pc:sldMk cId="2512978933" sldId="304"/>
            <ac:spMk id="6" creationId="{B7B745F3-3429-A0E6-1C27-18BD45CBD83A}"/>
          </ac:spMkLst>
        </pc:spChg>
        <pc:spChg chg="del">
          <ac:chgData name="geonho kim" userId="72bb0c01ed287e5c" providerId="LiveId" clId="{6B308266-CCAF-4986-868B-A37FEE4A9903}" dt="2024-05-31T22:23:01.051" v="2150" actId="478"/>
          <ac:spMkLst>
            <pc:docMk/>
            <pc:sldMk cId="2512978933" sldId="304"/>
            <ac:spMk id="7" creationId="{02AA24F2-F0A0-B201-9996-A319BBF68F0B}"/>
          </ac:spMkLst>
        </pc:spChg>
        <pc:spChg chg="add mod">
          <ac:chgData name="geonho kim" userId="72bb0c01ed287e5c" providerId="LiveId" clId="{6B308266-CCAF-4986-868B-A37FEE4A9903}" dt="2024-05-31T22:23:01.690" v="2151"/>
          <ac:spMkLst>
            <pc:docMk/>
            <pc:sldMk cId="2512978933" sldId="304"/>
            <ac:spMk id="8" creationId="{189615EF-B320-3AF1-3963-81FD2B61D320}"/>
          </ac:spMkLst>
        </pc:spChg>
      </pc:sldChg>
      <pc:sldChg chg="addSp delSp modSp del mod">
        <pc:chgData name="geonho kim" userId="72bb0c01ed287e5c" providerId="LiveId" clId="{6B308266-CCAF-4986-868B-A37FEE4A9903}" dt="2024-05-31T22:02:51.891" v="1791" actId="47"/>
        <pc:sldMkLst>
          <pc:docMk/>
          <pc:sldMk cId="3221712877" sldId="306"/>
        </pc:sldMkLst>
        <pc:spChg chg="del">
          <ac:chgData name="geonho kim" userId="72bb0c01ed287e5c" providerId="LiveId" clId="{6B308266-CCAF-4986-868B-A37FEE4A9903}" dt="2024-05-31T14:42:19.508" v="89" actId="478"/>
          <ac:spMkLst>
            <pc:docMk/>
            <pc:sldMk cId="3221712877" sldId="306"/>
            <ac:spMk id="3" creationId="{68A721A3-5D9B-A549-DF5D-D0547EE5B424}"/>
          </ac:spMkLst>
        </pc:spChg>
        <pc:spChg chg="del">
          <ac:chgData name="geonho kim" userId="72bb0c01ed287e5c" providerId="LiveId" clId="{6B308266-CCAF-4986-868B-A37FEE4A9903}" dt="2024-05-31T14:42:19.508" v="89" actId="478"/>
          <ac:spMkLst>
            <pc:docMk/>
            <pc:sldMk cId="3221712877" sldId="306"/>
            <ac:spMk id="4" creationId="{9EFEF442-2E39-E8A3-0720-B4AF147BC24A}"/>
          </ac:spMkLst>
        </pc:spChg>
        <pc:spChg chg="add mod">
          <ac:chgData name="geonho kim" userId="72bb0c01ed287e5c" providerId="LiveId" clId="{6B308266-CCAF-4986-868B-A37FEE4A9903}" dt="2024-05-31T14:42:24.472" v="101"/>
          <ac:spMkLst>
            <pc:docMk/>
            <pc:sldMk cId="3221712877" sldId="306"/>
            <ac:spMk id="10" creationId="{71B98D15-FF13-4D49-50A1-9CA0343F535A}"/>
          </ac:spMkLst>
        </pc:spChg>
        <pc:spChg chg="add mod">
          <ac:chgData name="geonho kim" userId="72bb0c01ed287e5c" providerId="LiveId" clId="{6B308266-CCAF-4986-868B-A37FEE4A9903}" dt="2024-05-31T14:42:19.773" v="90"/>
          <ac:spMkLst>
            <pc:docMk/>
            <pc:sldMk cId="3221712877" sldId="306"/>
            <ac:spMk id="12" creationId="{B10D6DC8-65AF-A20A-7AA9-802C9031E6E7}"/>
          </ac:spMkLst>
        </pc:spChg>
      </pc:sldChg>
      <pc:sldChg chg="addSp delSp modSp mod">
        <pc:chgData name="geonho kim" userId="72bb0c01ed287e5c" providerId="LiveId" clId="{6B308266-CCAF-4986-868B-A37FEE4A9903}" dt="2024-05-31T22:20:36.747" v="2027"/>
        <pc:sldMkLst>
          <pc:docMk/>
          <pc:sldMk cId="3994384338" sldId="307"/>
        </pc:sldMkLst>
        <pc:spChg chg="add mod">
          <ac:chgData name="geonho kim" userId="72bb0c01ed287e5c" providerId="LiveId" clId="{6B308266-CCAF-4986-868B-A37FEE4A9903}" dt="2024-05-31T22:20:36.747" v="2027"/>
          <ac:spMkLst>
            <pc:docMk/>
            <pc:sldMk cId="3994384338" sldId="307"/>
            <ac:spMk id="2" creationId="{FABC6755-5EA4-8B62-C8EF-1CCBEE826230}"/>
          </ac:spMkLst>
        </pc:spChg>
        <pc:spChg chg="add mod">
          <ac:chgData name="geonho kim" userId="72bb0c01ed287e5c" providerId="LiveId" clId="{6B308266-CCAF-4986-868B-A37FEE4A9903}" dt="2024-05-31T22:20:32.431" v="2015"/>
          <ac:spMkLst>
            <pc:docMk/>
            <pc:sldMk cId="3994384338" sldId="307"/>
            <ac:spMk id="3" creationId="{5B32FE84-46CB-9310-8390-5AA28DD7D76B}"/>
          </ac:spMkLst>
        </pc:spChg>
        <pc:spChg chg="del">
          <ac:chgData name="geonho kim" userId="72bb0c01ed287e5c" providerId="LiveId" clId="{6B308266-CCAF-4986-868B-A37FEE4A9903}" dt="2024-05-31T22:20:31.740" v="2014" actId="478"/>
          <ac:spMkLst>
            <pc:docMk/>
            <pc:sldMk cId="3994384338" sldId="307"/>
            <ac:spMk id="6" creationId="{B7B745F3-3429-A0E6-1C27-18BD45CBD83A}"/>
          </ac:spMkLst>
        </pc:spChg>
        <pc:spChg chg="del">
          <ac:chgData name="geonho kim" userId="72bb0c01ed287e5c" providerId="LiveId" clId="{6B308266-CCAF-4986-868B-A37FEE4A9903}" dt="2024-05-31T22:20:31.740" v="2014" actId="478"/>
          <ac:spMkLst>
            <pc:docMk/>
            <pc:sldMk cId="3994384338" sldId="307"/>
            <ac:spMk id="7" creationId="{02AA24F2-F0A0-B201-9996-A319BBF68F0B}"/>
          </ac:spMkLst>
        </pc:spChg>
      </pc:sldChg>
      <pc:sldChg chg="addSp delSp modSp mod">
        <pc:chgData name="geonho kim" userId="72bb0c01ed287e5c" providerId="LiveId" clId="{6B308266-CCAF-4986-868B-A37FEE4A9903}" dt="2024-05-31T22:28:24.053" v="2503" actId="1076"/>
        <pc:sldMkLst>
          <pc:docMk/>
          <pc:sldMk cId="3614721448" sldId="308"/>
        </pc:sldMkLst>
        <pc:spChg chg="add mod">
          <ac:chgData name="geonho kim" userId="72bb0c01ed287e5c" providerId="LiveId" clId="{6B308266-CCAF-4986-868B-A37FEE4A9903}" dt="2024-05-31T22:28:24.053" v="2503" actId="1076"/>
          <ac:spMkLst>
            <pc:docMk/>
            <pc:sldMk cId="3614721448" sldId="308"/>
            <ac:spMk id="2" creationId="{04B74AFD-37DA-F6AB-12E2-221AF7C22571}"/>
          </ac:spMkLst>
        </pc:spChg>
        <pc:spChg chg="add mod">
          <ac:chgData name="geonho kim" userId="72bb0c01ed287e5c" providerId="LiveId" clId="{6B308266-CCAF-4986-868B-A37FEE4A9903}" dt="2024-05-31T22:20:29.262" v="2013"/>
          <ac:spMkLst>
            <pc:docMk/>
            <pc:sldMk cId="3614721448" sldId="308"/>
            <ac:spMk id="3" creationId="{BC8D9664-13A5-0FED-89DF-DE73570BB45E}"/>
          </ac:spMkLst>
        </pc:spChg>
        <pc:spChg chg="del">
          <ac:chgData name="geonho kim" userId="72bb0c01ed287e5c" providerId="LiveId" clId="{6B308266-CCAF-4986-868B-A37FEE4A9903}" dt="2024-05-31T22:20:23.819" v="1997" actId="478"/>
          <ac:spMkLst>
            <pc:docMk/>
            <pc:sldMk cId="3614721448" sldId="308"/>
            <ac:spMk id="6" creationId="{B7B745F3-3429-A0E6-1C27-18BD45CBD83A}"/>
          </ac:spMkLst>
        </pc:spChg>
        <pc:spChg chg="del">
          <ac:chgData name="geonho kim" userId="72bb0c01ed287e5c" providerId="LiveId" clId="{6B308266-CCAF-4986-868B-A37FEE4A9903}" dt="2024-05-31T22:20:23.819" v="1997" actId="478"/>
          <ac:spMkLst>
            <pc:docMk/>
            <pc:sldMk cId="3614721448" sldId="308"/>
            <ac:spMk id="7" creationId="{02AA24F2-F0A0-B201-9996-A319BBF68F0B}"/>
          </ac:spMkLst>
        </pc:spChg>
        <pc:spChg chg="add mod">
          <ac:chgData name="geonho kim" userId="72bb0c01ed287e5c" providerId="LiveId" clId="{6B308266-CCAF-4986-868B-A37FEE4A9903}" dt="2024-05-31T22:20:24.586" v="1998"/>
          <ac:spMkLst>
            <pc:docMk/>
            <pc:sldMk cId="3614721448" sldId="308"/>
            <ac:spMk id="8" creationId="{C19A877B-7892-A972-CE92-E17F610B4C4B}"/>
          </ac:spMkLst>
        </pc:spChg>
      </pc:sldChg>
      <pc:sldChg chg="addSp delSp modSp mod">
        <pc:chgData name="geonho kim" userId="72bb0c01ed287e5c" providerId="LiveId" clId="{6B308266-CCAF-4986-868B-A37FEE4A9903}" dt="2024-05-31T22:23:14.516" v="2174" actId="20577"/>
        <pc:sldMkLst>
          <pc:docMk/>
          <pc:sldMk cId="2610466313" sldId="309"/>
        </pc:sldMkLst>
        <pc:spChg chg="add mod">
          <ac:chgData name="geonho kim" userId="72bb0c01ed287e5c" providerId="LiveId" clId="{6B308266-CCAF-4986-868B-A37FEE4A9903}" dt="2024-05-31T22:23:14.516" v="2174" actId="20577"/>
          <ac:spMkLst>
            <pc:docMk/>
            <pc:sldMk cId="2610466313" sldId="309"/>
            <ac:spMk id="2" creationId="{1BBD7FEF-C2CF-BCAC-85F6-C7B8384820CB}"/>
          </ac:spMkLst>
        </pc:spChg>
        <pc:spChg chg="add mod">
          <ac:chgData name="geonho kim" userId="72bb0c01ed287e5c" providerId="LiveId" clId="{6B308266-CCAF-4986-868B-A37FEE4A9903}" dt="2024-05-31T22:23:11.483" v="2165"/>
          <ac:spMkLst>
            <pc:docMk/>
            <pc:sldMk cId="2610466313" sldId="309"/>
            <ac:spMk id="3" creationId="{13C03635-5F41-342E-E571-79529D0B4F34}"/>
          </ac:spMkLst>
        </pc:spChg>
        <pc:spChg chg="del">
          <ac:chgData name="geonho kim" userId="72bb0c01ed287e5c" providerId="LiveId" clId="{6B308266-CCAF-4986-868B-A37FEE4A9903}" dt="2024-05-31T22:23:10.917" v="2164" actId="478"/>
          <ac:spMkLst>
            <pc:docMk/>
            <pc:sldMk cId="2610466313" sldId="309"/>
            <ac:spMk id="9" creationId="{38C99337-017D-1E2B-0E90-2E96636AAA06}"/>
          </ac:spMkLst>
        </pc:spChg>
        <pc:spChg chg="del">
          <ac:chgData name="geonho kim" userId="72bb0c01ed287e5c" providerId="LiveId" clId="{6B308266-CCAF-4986-868B-A37FEE4A9903}" dt="2024-05-31T22:23:10.917" v="2164" actId="478"/>
          <ac:spMkLst>
            <pc:docMk/>
            <pc:sldMk cId="2610466313" sldId="309"/>
            <ac:spMk id="10" creationId="{C5754980-0A4B-28D4-0645-2ABFCB47F410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13" creationId="{554AE857-252A-D6FB-1086-5B92B2BE52FD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14" creationId="{C2F64E61-865D-B69B-BDA5-2698CAFE3AD6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16" creationId="{2C01646C-5F83-3DD6-1848-2ABE94E8FC2C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17" creationId="{58D1956C-81DA-9FE6-C63E-3B244F3B71B7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18" creationId="{85029054-3FC1-118A-B540-950826B391DA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20" creationId="{6DA65C35-3B93-222B-4AF4-CEB9380F46E1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21" creationId="{CA8EA60B-FD45-A275-9761-7382E738C816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22" creationId="{BBAF2C5D-9937-8754-5165-4EBECB980CAC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25" creationId="{572C5D57-042B-E2FF-CBA5-6B5EA056B405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26" creationId="{4F80C3B9-2EF8-EFFF-0E28-DBB25DDC8E01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27" creationId="{FE89A590-8B26-D55F-165D-6AC0A57DB19B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28" creationId="{EE67A40C-3CEC-B07A-AB96-E4CE522A93D4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29" creationId="{612ADF29-1E94-1BC9-B994-4168499960A6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30" creationId="{F3D07716-9965-E8C4-8876-1D79C27A286A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31" creationId="{57D2D425-883A-B379-C424-6EEC38B94654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32" creationId="{67944BF1-E7ED-71BF-7465-E42F5DC57091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33" creationId="{3852E0BA-E59E-61F7-D87C-48C0835717FE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34" creationId="{B44C1F14-7EC2-1DDF-61B1-430F44D33647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35" creationId="{DD9D8768-454C-2CB2-5FF9-9C0671703769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37" creationId="{2CC4BB90-FEE0-2EAC-D881-7CED5DE21F98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38" creationId="{8710C7E7-CC9B-0EBD-D157-1251E6E8870D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39" creationId="{A6D6751D-570F-9B27-1037-AC8674B516F8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40" creationId="{8AD40171-AD64-0524-3E0A-6AEF3434C429}"/>
          </ac:spMkLst>
        </pc:spChg>
        <pc:spChg chg="mod">
          <ac:chgData name="geonho kim" userId="72bb0c01ed287e5c" providerId="LiveId" clId="{6B308266-CCAF-4986-868B-A37FEE4A9903}" dt="2024-05-31T22:17:58.822" v="1995" actId="404"/>
          <ac:spMkLst>
            <pc:docMk/>
            <pc:sldMk cId="2610466313" sldId="309"/>
            <ac:spMk id="41" creationId="{32AD2118-0CC5-F2CA-7AF0-D52C7767331E}"/>
          </ac:spMkLst>
        </pc:spChg>
      </pc:sldChg>
      <pc:sldChg chg="addSp delSp modSp mod">
        <pc:chgData name="geonho kim" userId="72bb0c01ed287e5c" providerId="LiveId" clId="{6B308266-CCAF-4986-868B-A37FEE4A9903}" dt="2024-05-31T22:42:52.400" v="3234" actId="20577"/>
        <pc:sldMkLst>
          <pc:docMk/>
          <pc:sldMk cId="3989193424" sldId="310"/>
        </pc:sldMkLst>
        <pc:spChg chg="del">
          <ac:chgData name="geonho kim" userId="72bb0c01ed287e5c" providerId="LiveId" clId="{6B308266-CCAF-4986-868B-A37FEE4A9903}" dt="2024-05-31T14:43:13.304" v="152" actId="478"/>
          <ac:spMkLst>
            <pc:docMk/>
            <pc:sldMk cId="3989193424" sldId="310"/>
            <ac:spMk id="3" creationId="{68A721A3-5D9B-A549-DF5D-D0547EE5B424}"/>
          </ac:spMkLst>
        </pc:spChg>
        <pc:spChg chg="add mod">
          <ac:chgData name="geonho kim" userId="72bb0c01ed287e5c" providerId="LiveId" clId="{6B308266-CCAF-4986-868B-A37FEE4A9903}" dt="2024-05-31T22:09:59.438" v="1855"/>
          <ac:spMkLst>
            <pc:docMk/>
            <pc:sldMk cId="3989193424" sldId="310"/>
            <ac:spMk id="4" creationId="{10669CC4-A790-9F8C-7F98-F8FB94ACCEF7}"/>
          </ac:spMkLst>
        </pc:spChg>
        <pc:spChg chg="del">
          <ac:chgData name="geonho kim" userId="72bb0c01ed287e5c" providerId="LiveId" clId="{6B308266-CCAF-4986-868B-A37FEE4A9903}" dt="2024-05-31T14:43:13.304" v="152" actId="478"/>
          <ac:spMkLst>
            <pc:docMk/>
            <pc:sldMk cId="3989193424" sldId="310"/>
            <ac:spMk id="5" creationId="{C0B5EBCD-5564-A157-FE92-2DFD9C045B42}"/>
          </ac:spMkLst>
        </pc:spChg>
        <pc:spChg chg="add mod">
          <ac:chgData name="geonho kim" userId="72bb0c01ed287e5c" providerId="LiveId" clId="{6B308266-CCAF-4986-868B-A37FEE4A9903}" dt="2024-05-31T14:43:22.905" v="192"/>
          <ac:spMkLst>
            <pc:docMk/>
            <pc:sldMk cId="3989193424" sldId="310"/>
            <ac:spMk id="7" creationId="{70ED803F-D261-EE5D-C55B-1FE2F467F446}"/>
          </ac:spMkLst>
        </pc:spChg>
        <pc:spChg chg="mod">
          <ac:chgData name="geonho kim" userId="72bb0c01ed287e5c" providerId="LiveId" clId="{6B308266-CCAF-4986-868B-A37FEE4A9903}" dt="2024-05-31T22:42:52.400" v="3234" actId="20577"/>
          <ac:spMkLst>
            <pc:docMk/>
            <pc:sldMk cId="3989193424" sldId="310"/>
            <ac:spMk id="15" creationId="{237419FB-4E43-453B-E44E-EE4E9B89556D}"/>
          </ac:spMkLst>
        </pc:spChg>
      </pc:sldChg>
      <pc:sldChg chg="addSp delSp modSp mod">
        <pc:chgData name="geonho kim" userId="72bb0c01ed287e5c" providerId="LiveId" clId="{6B308266-CCAF-4986-868B-A37FEE4A9903}" dt="2024-05-31T22:20:45.305" v="2043"/>
        <pc:sldMkLst>
          <pc:docMk/>
          <pc:sldMk cId="759493008" sldId="311"/>
        </pc:sldMkLst>
        <pc:spChg chg="add mod">
          <ac:chgData name="geonho kim" userId="72bb0c01ed287e5c" providerId="LiveId" clId="{6B308266-CCAF-4986-868B-A37FEE4A9903}" dt="2024-05-31T22:20:45.305" v="2043"/>
          <ac:spMkLst>
            <pc:docMk/>
            <pc:sldMk cId="759493008" sldId="311"/>
            <ac:spMk id="2" creationId="{BBDDF8FD-96A3-4ED3-5700-3793C101BDD6}"/>
          </ac:spMkLst>
        </pc:spChg>
        <pc:spChg chg="del">
          <ac:chgData name="geonho kim" userId="72bb0c01ed287e5c" providerId="LiveId" clId="{6B308266-CCAF-4986-868B-A37FEE4A9903}" dt="2024-05-31T22:20:40.073" v="2028" actId="478"/>
          <ac:spMkLst>
            <pc:docMk/>
            <pc:sldMk cId="759493008" sldId="311"/>
            <ac:spMk id="6" creationId="{B7B745F3-3429-A0E6-1C27-18BD45CBD83A}"/>
          </ac:spMkLst>
        </pc:spChg>
        <pc:spChg chg="del">
          <ac:chgData name="geonho kim" userId="72bb0c01ed287e5c" providerId="LiveId" clId="{6B308266-CCAF-4986-868B-A37FEE4A9903}" dt="2024-05-31T22:20:40.073" v="2028" actId="478"/>
          <ac:spMkLst>
            <pc:docMk/>
            <pc:sldMk cId="759493008" sldId="311"/>
            <ac:spMk id="7" creationId="{02AA24F2-F0A0-B201-9996-A319BBF68F0B}"/>
          </ac:spMkLst>
        </pc:spChg>
        <pc:spChg chg="mod">
          <ac:chgData name="geonho kim" userId="72bb0c01ed287e5c" providerId="LiveId" clId="{6B308266-CCAF-4986-868B-A37FEE4A9903}" dt="2024-05-31T16:47:00.936" v="1542" actId="208"/>
          <ac:spMkLst>
            <pc:docMk/>
            <pc:sldMk cId="759493008" sldId="311"/>
            <ac:spMk id="8" creationId="{3FC30754-6EDA-21F1-8BA7-42FE2F11D0C0}"/>
          </ac:spMkLst>
        </pc:spChg>
        <pc:spChg chg="add mod">
          <ac:chgData name="geonho kim" userId="72bb0c01ed287e5c" providerId="LiveId" clId="{6B308266-CCAF-4986-868B-A37FEE4A9903}" dt="2024-05-31T22:20:40.700" v="2029"/>
          <ac:spMkLst>
            <pc:docMk/>
            <pc:sldMk cId="759493008" sldId="311"/>
            <ac:spMk id="10" creationId="{B3006250-A72C-EFD3-3489-5728101C410C}"/>
          </ac:spMkLst>
        </pc:spChg>
      </pc:sldChg>
      <pc:sldChg chg="addSp delSp modSp del mod">
        <pc:chgData name="geonho kim" userId="72bb0c01ed287e5c" providerId="LiveId" clId="{6B308266-CCAF-4986-868B-A37FEE4A9903}" dt="2024-05-31T22:42:02.099" v="3228" actId="47"/>
        <pc:sldMkLst>
          <pc:docMk/>
          <pc:sldMk cId="3627106580" sldId="312"/>
        </pc:sldMkLst>
        <pc:spChg chg="del">
          <ac:chgData name="geonho kim" userId="72bb0c01ed287e5c" providerId="LiveId" clId="{6B308266-CCAF-4986-868B-A37FEE4A9903}" dt="2024-05-31T14:42:43.854" v="126" actId="478"/>
          <ac:spMkLst>
            <pc:docMk/>
            <pc:sldMk cId="3627106580" sldId="312"/>
            <ac:spMk id="3" creationId="{68A721A3-5D9B-A549-DF5D-D0547EE5B424}"/>
          </ac:spMkLst>
        </pc:spChg>
        <pc:spChg chg="del">
          <ac:chgData name="geonho kim" userId="72bb0c01ed287e5c" providerId="LiveId" clId="{6B308266-CCAF-4986-868B-A37FEE4A9903}" dt="2024-05-31T14:42:43.854" v="126" actId="478"/>
          <ac:spMkLst>
            <pc:docMk/>
            <pc:sldMk cId="3627106580" sldId="312"/>
            <ac:spMk id="4" creationId="{9EFEF442-2E39-E8A3-0720-B4AF147BC24A}"/>
          </ac:spMkLst>
        </pc:spChg>
        <pc:spChg chg="add mod">
          <ac:chgData name="geonho kim" userId="72bb0c01ed287e5c" providerId="LiveId" clId="{6B308266-CCAF-4986-868B-A37FEE4A9903}" dt="2024-05-31T14:42:48.735" v="138"/>
          <ac:spMkLst>
            <pc:docMk/>
            <pc:sldMk cId="3627106580" sldId="312"/>
            <ac:spMk id="6" creationId="{6D3A6A96-8677-BC14-2FDA-EA3225A4F689}"/>
          </ac:spMkLst>
        </pc:spChg>
        <pc:spChg chg="add mod">
          <ac:chgData name="geonho kim" userId="72bb0c01ed287e5c" providerId="LiveId" clId="{6B308266-CCAF-4986-868B-A37FEE4A9903}" dt="2024-05-31T14:42:46.770" v="130"/>
          <ac:spMkLst>
            <pc:docMk/>
            <pc:sldMk cId="3627106580" sldId="312"/>
            <ac:spMk id="14" creationId="{FAABC79E-0957-E675-2CD0-ABB5DADFFB92}"/>
          </ac:spMkLst>
        </pc:spChg>
      </pc:sldChg>
      <pc:sldChg chg="addSp delSp modSp mod">
        <pc:chgData name="geonho kim" userId="72bb0c01ed287e5c" providerId="LiveId" clId="{6B308266-CCAF-4986-868B-A37FEE4A9903}" dt="2024-05-31T14:42:39.423" v="125"/>
        <pc:sldMkLst>
          <pc:docMk/>
          <pc:sldMk cId="2499026312" sldId="313"/>
        </pc:sldMkLst>
        <pc:spChg chg="del">
          <ac:chgData name="geonho kim" userId="72bb0c01ed287e5c" providerId="LiveId" clId="{6B308266-CCAF-4986-868B-A37FEE4A9903}" dt="2024-05-31T14:42:36.187" v="113" actId="478"/>
          <ac:spMkLst>
            <pc:docMk/>
            <pc:sldMk cId="2499026312" sldId="313"/>
            <ac:spMk id="3" creationId="{68A721A3-5D9B-A549-DF5D-D0547EE5B424}"/>
          </ac:spMkLst>
        </pc:spChg>
        <pc:spChg chg="del">
          <ac:chgData name="geonho kim" userId="72bb0c01ed287e5c" providerId="LiveId" clId="{6B308266-CCAF-4986-868B-A37FEE4A9903}" dt="2024-05-31T14:42:36.187" v="113" actId="478"/>
          <ac:spMkLst>
            <pc:docMk/>
            <pc:sldMk cId="2499026312" sldId="313"/>
            <ac:spMk id="4" creationId="{9EFEF442-2E39-E8A3-0720-B4AF147BC24A}"/>
          </ac:spMkLst>
        </pc:spChg>
        <pc:spChg chg="add mod">
          <ac:chgData name="geonho kim" userId="72bb0c01ed287e5c" providerId="LiveId" clId="{6B308266-CCAF-4986-868B-A37FEE4A9903}" dt="2024-05-31T14:42:39.423" v="125"/>
          <ac:spMkLst>
            <pc:docMk/>
            <pc:sldMk cId="2499026312" sldId="313"/>
            <ac:spMk id="5" creationId="{55709845-320F-614F-AAE4-0DF0D95D582C}"/>
          </ac:spMkLst>
        </pc:spChg>
        <pc:spChg chg="add mod">
          <ac:chgData name="geonho kim" userId="72bb0c01ed287e5c" providerId="LiveId" clId="{6B308266-CCAF-4986-868B-A37FEE4A9903}" dt="2024-05-31T14:42:36.368" v="114"/>
          <ac:spMkLst>
            <pc:docMk/>
            <pc:sldMk cId="2499026312" sldId="313"/>
            <ac:spMk id="6" creationId="{C94F6830-8C09-FE38-B82D-DE434118B44F}"/>
          </ac:spMkLst>
        </pc:spChg>
      </pc:sldChg>
      <pc:sldChg chg="addSp delSp modSp mod">
        <pc:chgData name="geonho kim" userId="72bb0c01ed287e5c" providerId="LiveId" clId="{6B308266-CCAF-4986-868B-A37FEE4A9903}" dt="2024-05-31T14:42:33.416" v="112"/>
        <pc:sldMkLst>
          <pc:docMk/>
          <pc:sldMk cId="2014628198" sldId="314"/>
        </pc:sldMkLst>
        <pc:spChg chg="del">
          <ac:chgData name="geonho kim" userId="72bb0c01ed287e5c" providerId="LiveId" clId="{6B308266-CCAF-4986-868B-A37FEE4A9903}" dt="2024-05-31T14:42:30.327" v="102" actId="478"/>
          <ac:spMkLst>
            <pc:docMk/>
            <pc:sldMk cId="2014628198" sldId="314"/>
            <ac:spMk id="3" creationId="{68A721A3-5D9B-A549-DF5D-D0547EE5B424}"/>
          </ac:spMkLst>
        </pc:spChg>
        <pc:spChg chg="del">
          <ac:chgData name="geonho kim" userId="72bb0c01ed287e5c" providerId="LiveId" clId="{6B308266-CCAF-4986-868B-A37FEE4A9903}" dt="2024-05-31T14:42:30.327" v="102" actId="478"/>
          <ac:spMkLst>
            <pc:docMk/>
            <pc:sldMk cId="2014628198" sldId="314"/>
            <ac:spMk id="4" creationId="{9EFEF442-2E39-E8A3-0720-B4AF147BC24A}"/>
          </ac:spMkLst>
        </pc:spChg>
        <pc:spChg chg="add mod">
          <ac:chgData name="geonho kim" userId="72bb0c01ed287e5c" providerId="LiveId" clId="{6B308266-CCAF-4986-868B-A37FEE4A9903}" dt="2024-05-31T14:42:33.416" v="112"/>
          <ac:spMkLst>
            <pc:docMk/>
            <pc:sldMk cId="2014628198" sldId="314"/>
            <ac:spMk id="5" creationId="{5BD3CB30-B57F-45DE-4DD7-97FCF08E81C5}"/>
          </ac:spMkLst>
        </pc:spChg>
        <pc:spChg chg="add mod">
          <ac:chgData name="geonho kim" userId="72bb0c01ed287e5c" providerId="LiveId" clId="{6B308266-CCAF-4986-868B-A37FEE4A9903}" dt="2024-05-31T14:42:30.557" v="103"/>
          <ac:spMkLst>
            <pc:docMk/>
            <pc:sldMk cId="2014628198" sldId="314"/>
            <ac:spMk id="6" creationId="{AFCA585B-56E5-39CC-4038-C2AFFBA145A1}"/>
          </ac:spMkLst>
        </pc:spChg>
      </pc:sldChg>
      <pc:sldChg chg="addSp delSp modSp mod ord">
        <pc:chgData name="geonho kim" userId="72bb0c01ed287e5c" providerId="LiveId" clId="{6B308266-CCAF-4986-868B-A37FEE4A9903}" dt="2024-05-31T22:09:51.613" v="1852"/>
        <pc:sldMkLst>
          <pc:docMk/>
          <pc:sldMk cId="1031233374" sldId="319"/>
        </pc:sldMkLst>
        <pc:spChg chg="add mod">
          <ac:chgData name="geonho kim" userId="72bb0c01ed287e5c" providerId="LiveId" clId="{6B308266-CCAF-4986-868B-A37FEE4A9903}" dt="2024-05-31T22:09:51.613" v="1852"/>
          <ac:spMkLst>
            <pc:docMk/>
            <pc:sldMk cId="1031233374" sldId="319"/>
            <ac:spMk id="2" creationId="{B5080A2C-25AF-DB74-3030-E7384274668B}"/>
          </ac:spMkLst>
        </pc:spChg>
        <pc:spChg chg="add mod">
          <ac:chgData name="geonho kim" userId="72bb0c01ed287e5c" providerId="LiveId" clId="{6B308266-CCAF-4986-868B-A37FEE4A9903}" dt="2024-05-31T14:43:41.875" v="213"/>
          <ac:spMkLst>
            <pc:docMk/>
            <pc:sldMk cId="1031233374" sldId="319"/>
            <ac:spMk id="3" creationId="{EAEAEEFA-8822-CB0E-1CB6-D893ADD9F6F3}"/>
          </ac:spMkLst>
        </pc:spChg>
        <pc:spChg chg="del">
          <ac:chgData name="geonho kim" userId="72bb0c01ed287e5c" providerId="LiveId" clId="{6B308266-CCAF-4986-868B-A37FEE4A9903}" dt="2024-05-31T14:43:41.674" v="212" actId="478"/>
          <ac:spMkLst>
            <pc:docMk/>
            <pc:sldMk cId="1031233374" sldId="319"/>
            <ac:spMk id="8" creationId="{2ED487E4-5A87-8688-F577-8DE818237885}"/>
          </ac:spMkLst>
        </pc:spChg>
        <pc:spChg chg="del">
          <ac:chgData name="geonho kim" userId="72bb0c01ed287e5c" providerId="LiveId" clId="{6B308266-CCAF-4986-868B-A37FEE4A9903}" dt="2024-05-31T14:43:41.674" v="212" actId="478"/>
          <ac:spMkLst>
            <pc:docMk/>
            <pc:sldMk cId="1031233374" sldId="319"/>
            <ac:spMk id="9" creationId="{1C4CC78C-64CF-8A63-A67A-77055E823B55}"/>
          </ac:spMkLst>
        </pc:spChg>
      </pc:sldChg>
      <pc:sldChg chg="addSp delSp modSp mod">
        <pc:chgData name="geonho kim" userId="72bb0c01ed287e5c" providerId="LiveId" clId="{6B308266-CCAF-4986-868B-A37FEE4A9903}" dt="2024-05-31T22:20:58.096" v="2049" actId="20577"/>
        <pc:sldMkLst>
          <pc:docMk/>
          <pc:sldMk cId="3893751368" sldId="322"/>
        </pc:sldMkLst>
        <pc:spChg chg="mod">
          <ac:chgData name="geonho kim" userId="72bb0c01ed287e5c" providerId="LiveId" clId="{6B308266-CCAF-4986-868B-A37FEE4A9903}" dt="2024-05-31T22:20:52.934" v="2045" actId="1076"/>
          <ac:spMkLst>
            <pc:docMk/>
            <pc:sldMk cId="3893751368" sldId="322"/>
            <ac:spMk id="2" creationId="{7407ED01-AF8B-6FF2-76A0-F0C03C113D69}"/>
          </ac:spMkLst>
        </pc:spChg>
        <pc:spChg chg="add mod">
          <ac:chgData name="geonho kim" userId="72bb0c01ed287e5c" providerId="LiveId" clId="{6B308266-CCAF-4986-868B-A37FEE4A9903}" dt="2024-05-31T22:20:54.487" v="2046"/>
          <ac:spMkLst>
            <pc:docMk/>
            <pc:sldMk cId="3893751368" sldId="322"/>
            <ac:spMk id="3" creationId="{5F722838-37F2-76FD-C246-CB12813C9B6E}"/>
          </ac:spMkLst>
        </pc:spChg>
        <pc:spChg chg="add mod">
          <ac:chgData name="geonho kim" userId="72bb0c01ed287e5c" providerId="LiveId" clId="{6B308266-CCAF-4986-868B-A37FEE4A9903}" dt="2024-05-31T22:20:54.487" v="2046"/>
          <ac:spMkLst>
            <pc:docMk/>
            <pc:sldMk cId="3893751368" sldId="322"/>
            <ac:spMk id="5" creationId="{698B5C99-4CC4-6FDD-8025-DBBC8FD35AAA}"/>
          </ac:spMkLst>
        </pc:spChg>
        <pc:spChg chg="del">
          <ac:chgData name="geonho kim" userId="72bb0c01ed287e5c" providerId="LiveId" clId="{6B308266-CCAF-4986-868B-A37FEE4A9903}" dt="2024-05-31T22:20:56.154" v="2047" actId="478"/>
          <ac:spMkLst>
            <pc:docMk/>
            <pc:sldMk cId="3893751368" sldId="322"/>
            <ac:spMk id="6" creationId="{B7B745F3-3429-A0E6-1C27-18BD45CBD83A}"/>
          </ac:spMkLst>
        </pc:spChg>
        <pc:spChg chg="del">
          <ac:chgData name="geonho kim" userId="72bb0c01ed287e5c" providerId="LiveId" clId="{6B308266-CCAF-4986-868B-A37FEE4A9903}" dt="2024-05-31T22:20:56.154" v="2047" actId="478"/>
          <ac:spMkLst>
            <pc:docMk/>
            <pc:sldMk cId="3893751368" sldId="322"/>
            <ac:spMk id="7" creationId="{02AA24F2-F0A0-B201-9996-A319BBF68F0B}"/>
          </ac:spMkLst>
        </pc:spChg>
        <pc:spChg chg="add mod">
          <ac:chgData name="geonho kim" userId="72bb0c01ed287e5c" providerId="LiveId" clId="{6B308266-CCAF-4986-868B-A37FEE4A9903}" dt="2024-05-31T22:20:58.096" v="2049" actId="20577"/>
          <ac:spMkLst>
            <pc:docMk/>
            <pc:sldMk cId="3893751368" sldId="322"/>
            <ac:spMk id="8" creationId="{F3109C8A-FDE1-E755-2BE5-5FE77E4ABBC4}"/>
          </ac:spMkLst>
        </pc:spChg>
        <pc:spChg chg="add mod">
          <ac:chgData name="geonho kim" userId="72bb0c01ed287e5c" providerId="LiveId" clId="{6B308266-CCAF-4986-868B-A37FEE4A9903}" dt="2024-05-31T22:20:56.839" v="2048"/>
          <ac:spMkLst>
            <pc:docMk/>
            <pc:sldMk cId="3893751368" sldId="322"/>
            <ac:spMk id="9" creationId="{3E51C446-2E5B-AF0B-5780-927817A83BDF}"/>
          </ac:spMkLst>
        </pc:spChg>
      </pc:sldChg>
      <pc:sldChg chg="addSp delSp modSp mod">
        <pc:chgData name="geonho kim" userId="72bb0c01ed287e5c" providerId="LiveId" clId="{6B308266-CCAF-4986-868B-A37FEE4A9903}" dt="2024-05-31T22:21:05.608" v="2051"/>
        <pc:sldMkLst>
          <pc:docMk/>
          <pc:sldMk cId="3316074946" sldId="323"/>
        </pc:sldMkLst>
        <pc:spChg chg="add mod">
          <ac:chgData name="geonho kim" userId="72bb0c01ed287e5c" providerId="LiveId" clId="{6B308266-CCAF-4986-868B-A37FEE4A9903}" dt="2024-05-31T22:21:05.608" v="2051"/>
          <ac:spMkLst>
            <pc:docMk/>
            <pc:sldMk cId="3316074946" sldId="323"/>
            <ac:spMk id="2" creationId="{AD2AD0EF-0BC0-4E44-37D3-16AC115F3C3F}"/>
          </ac:spMkLst>
        </pc:spChg>
        <pc:spChg chg="del">
          <ac:chgData name="geonho kim" userId="72bb0c01ed287e5c" providerId="LiveId" clId="{6B308266-CCAF-4986-868B-A37FEE4A9903}" dt="2024-05-31T22:21:05.017" v="2050" actId="478"/>
          <ac:spMkLst>
            <pc:docMk/>
            <pc:sldMk cId="3316074946" sldId="323"/>
            <ac:spMk id="6" creationId="{B7B745F3-3429-A0E6-1C27-18BD45CBD83A}"/>
          </ac:spMkLst>
        </pc:spChg>
        <pc:spChg chg="del">
          <ac:chgData name="geonho kim" userId="72bb0c01ed287e5c" providerId="LiveId" clId="{6B308266-CCAF-4986-868B-A37FEE4A9903}" dt="2024-05-31T22:21:05.017" v="2050" actId="478"/>
          <ac:spMkLst>
            <pc:docMk/>
            <pc:sldMk cId="3316074946" sldId="323"/>
            <ac:spMk id="7" creationId="{02AA24F2-F0A0-B201-9996-A319BBF68F0B}"/>
          </ac:spMkLst>
        </pc:spChg>
        <pc:spChg chg="add mod">
          <ac:chgData name="geonho kim" userId="72bb0c01ed287e5c" providerId="LiveId" clId="{6B308266-CCAF-4986-868B-A37FEE4A9903}" dt="2024-05-31T22:21:05.608" v="2051"/>
          <ac:spMkLst>
            <pc:docMk/>
            <pc:sldMk cId="3316074946" sldId="323"/>
            <ac:spMk id="10" creationId="{E817335F-510F-B156-EFE4-1C95A2DFE91F}"/>
          </ac:spMkLst>
        </pc:spChg>
      </pc:sldChg>
      <pc:sldChg chg="addSp delSp modSp mod">
        <pc:chgData name="geonho kim" userId="72bb0c01ed287e5c" providerId="LiveId" clId="{6B308266-CCAF-4986-868B-A37FEE4A9903}" dt="2024-05-31T22:43:21.056" v="3236" actId="1076"/>
        <pc:sldMkLst>
          <pc:docMk/>
          <pc:sldMk cId="3430378205" sldId="324"/>
        </pc:sldMkLst>
        <pc:spChg chg="add mod">
          <ac:chgData name="geonho kim" userId="72bb0c01ed287e5c" providerId="LiveId" clId="{6B308266-CCAF-4986-868B-A37FEE4A9903}" dt="2024-05-31T22:21:09.220" v="2053"/>
          <ac:spMkLst>
            <pc:docMk/>
            <pc:sldMk cId="3430378205" sldId="324"/>
            <ac:spMk id="3" creationId="{84F3CF97-E2AB-605F-66F1-7D05E3EB4790}"/>
          </ac:spMkLst>
        </pc:spChg>
        <pc:spChg chg="add mod">
          <ac:chgData name="geonho kim" userId="72bb0c01ed287e5c" providerId="LiveId" clId="{6B308266-CCAF-4986-868B-A37FEE4A9903}" dt="2024-05-31T22:21:09.220" v="2053"/>
          <ac:spMkLst>
            <pc:docMk/>
            <pc:sldMk cId="3430378205" sldId="324"/>
            <ac:spMk id="5" creationId="{48276B51-3EFB-9FE3-48D4-B8FD02C78884}"/>
          </ac:spMkLst>
        </pc:spChg>
        <pc:spChg chg="del">
          <ac:chgData name="geonho kim" userId="72bb0c01ed287e5c" providerId="LiveId" clId="{6B308266-CCAF-4986-868B-A37FEE4A9903}" dt="2024-05-31T22:21:08.454" v="2052" actId="478"/>
          <ac:spMkLst>
            <pc:docMk/>
            <pc:sldMk cId="3430378205" sldId="324"/>
            <ac:spMk id="6" creationId="{B7B745F3-3429-A0E6-1C27-18BD45CBD83A}"/>
          </ac:spMkLst>
        </pc:spChg>
        <pc:spChg chg="del">
          <ac:chgData name="geonho kim" userId="72bb0c01ed287e5c" providerId="LiveId" clId="{6B308266-CCAF-4986-868B-A37FEE4A9903}" dt="2024-05-31T22:21:08.454" v="2052" actId="478"/>
          <ac:spMkLst>
            <pc:docMk/>
            <pc:sldMk cId="3430378205" sldId="324"/>
            <ac:spMk id="7" creationId="{02AA24F2-F0A0-B201-9996-A319BBF68F0B}"/>
          </ac:spMkLst>
        </pc:spChg>
        <pc:spChg chg="mod">
          <ac:chgData name="geonho kim" userId="72bb0c01ed287e5c" providerId="LiveId" clId="{6B308266-CCAF-4986-868B-A37FEE4A9903}" dt="2024-05-31T22:43:21.056" v="3236" actId="1076"/>
          <ac:spMkLst>
            <pc:docMk/>
            <pc:sldMk cId="3430378205" sldId="324"/>
            <ac:spMk id="13" creationId="{AE1A65CE-F5A4-F791-5964-6DD19D588E9B}"/>
          </ac:spMkLst>
        </pc:spChg>
        <pc:spChg chg="mod">
          <ac:chgData name="geonho kim" userId="72bb0c01ed287e5c" providerId="LiveId" clId="{6B308266-CCAF-4986-868B-A37FEE4A9903}" dt="2024-05-31T22:43:18.052" v="3235" actId="14100"/>
          <ac:spMkLst>
            <pc:docMk/>
            <pc:sldMk cId="3430378205" sldId="324"/>
            <ac:spMk id="15" creationId="{AABB034E-7164-B608-CDA9-0130856BA940}"/>
          </ac:spMkLst>
        </pc:spChg>
        <pc:picChg chg="mod">
          <ac:chgData name="geonho kim" userId="72bb0c01ed287e5c" providerId="LiveId" clId="{6B308266-CCAF-4986-868B-A37FEE4A9903}" dt="2024-05-31T22:43:21.056" v="3236" actId="1076"/>
          <ac:picMkLst>
            <pc:docMk/>
            <pc:sldMk cId="3430378205" sldId="324"/>
            <ac:picMk id="10" creationId="{17399335-4534-DB5F-418A-5D8DDCDF8AA2}"/>
          </ac:picMkLst>
        </pc:picChg>
        <pc:picChg chg="mod">
          <ac:chgData name="geonho kim" userId="72bb0c01ed287e5c" providerId="LiveId" clId="{6B308266-CCAF-4986-868B-A37FEE4A9903}" dt="2024-05-31T22:43:18.052" v="3235" actId="14100"/>
          <ac:picMkLst>
            <pc:docMk/>
            <pc:sldMk cId="3430378205" sldId="324"/>
            <ac:picMk id="11" creationId="{C16804EE-D766-0833-5F00-A37DCF6C0396}"/>
          </ac:picMkLst>
        </pc:picChg>
        <pc:cxnChg chg="mod">
          <ac:chgData name="geonho kim" userId="72bb0c01ed287e5c" providerId="LiveId" clId="{6B308266-CCAF-4986-868B-A37FEE4A9903}" dt="2024-05-31T22:43:18.052" v="3235" actId="14100"/>
          <ac:cxnSpMkLst>
            <pc:docMk/>
            <pc:sldMk cId="3430378205" sldId="324"/>
            <ac:cxnSpMk id="16" creationId="{8BDF6D4B-5185-B0D0-EF37-DD87D82939AB}"/>
          </ac:cxnSpMkLst>
        </pc:cxnChg>
      </pc:sldChg>
      <pc:sldChg chg="addSp delSp modSp mod">
        <pc:chgData name="geonho kim" userId="72bb0c01ed287e5c" providerId="LiveId" clId="{6B308266-CCAF-4986-868B-A37FEE4A9903}" dt="2024-05-31T22:21:12.278" v="2055"/>
        <pc:sldMkLst>
          <pc:docMk/>
          <pc:sldMk cId="1028920645" sldId="325"/>
        </pc:sldMkLst>
        <pc:spChg chg="add mod">
          <ac:chgData name="geonho kim" userId="72bb0c01ed287e5c" providerId="LiveId" clId="{6B308266-CCAF-4986-868B-A37FEE4A9903}" dt="2024-05-31T22:21:12.278" v="2055"/>
          <ac:spMkLst>
            <pc:docMk/>
            <pc:sldMk cId="1028920645" sldId="325"/>
            <ac:spMk id="2" creationId="{F7062BD8-134A-9AAB-23B8-CFE8C1F44CD1}"/>
          </ac:spMkLst>
        </pc:spChg>
        <pc:spChg chg="del">
          <ac:chgData name="geonho kim" userId="72bb0c01ed287e5c" providerId="LiveId" clId="{6B308266-CCAF-4986-868B-A37FEE4A9903}" dt="2024-05-31T22:21:11.566" v="2054" actId="478"/>
          <ac:spMkLst>
            <pc:docMk/>
            <pc:sldMk cId="1028920645" sldId="325"/>
            <ac:spMk id="6" creationId="{B7B745F3-3429-A0E6-1C27-18BD45CBD83A}"/>
          </ac:spMkLst>
        </pc:spChg>
        <pc:spChg chg="del">
          <ac:chgData name="geonho kim" userId="72bb0c01ed287e5c" providerId="LiveId" clId="{6B308266-CCAF-4986-868B-A37FEE4A9903}" dt="2024-05-31T22:21:11.566" v="2054" actId="478"/>
          <ac:spMkLst>
            <pc:docMk/>
            <pc:sldMk cId="1028920645" sldId="325"/>
            <ac:spMk id="7" creationId="{02AA24F2-F0A0-B201-9996-A319BBF68F0B}"/>
          </ac:spMkLst>
        </pc:spChg>
        <pc:spChg chg="add mod">
          <ac:chgData name="geonho kim" userId="72bb0c01ed287e5c" providerId="LiveId" clId="{6B308266-CCAF-4986-868B-A37FEE4A9903}" dt="2024-05-31T22:21:12.278" v="2055"/>
          <ac:spMkLst>
            <pc:docMk/>
            <pc:sldMk cId="1028920645" sldId="325"/>
            <ac:spMk id="10" creationId="{A264A5AE-32AE-0293-ACFE-FCFF0DE8E512}"/>
          </ac:spMkLst>
        </pc:spChg>
      </pc:sldChg>
      <pc:sldChg chg="addSp delSp modSp mod">
        <pc:chgData name="geonho kim" userId="72bb0c01ed287e5c" providerId="LiveId" clId="{6B308266-CCAF-4986-868B-A37FEE4A9903}" dt="2024-05-31T22:09:37.215" v="1847"/>
        <pc:sldMkLst>
          <pc:docMk/>
          <pc:sldMk cId="546727006" sldId="327"/>
        </pc:sldMkLst>
        <pc:spChg chg="add mod">
          <ac:chgData name="geonho kim" userId="72bb0c01ed287e5c" providerId="LiveId" clId="{6B308266-CCAF-4986-868B-A37FEE4A9903}" dt="2024-05-31T22:09:37.215" v="1847"/>
          <ac:spMkLst>
            <pc:docMk/>
            <pc:sldMk cId="546727006" sldId="327"/>
            <ac:spMk id="2" creationId="{6E6732EA-7A60-494A-1046-AA579B426A21}"/>
          </ac:spMkLst>
        </pc:spChg>
        <pc:spChg chg="add mod">
          <ac:chgData name="geonho kim" userId="72bb0c01ed287e5c" providerId="LiveId" clId="{6B308266-CCAF-4986-868B-A37FEE4A9903}" dt="2024-05-31T22:06:05.883" v="1815"/>
          <ac:spMkLst>
            <pc:docMk/>
            <pc:sldMk cId="546727006" sldId="327"/>
            <ac:spMk id="3" creationId="{BE484F28-FE03-9D21-DE65-CD4FB70181C9}"/>
          </ac:spMkLst>
        </pc:spChg>
        <pc:spChg chg="del">
          <ac:chgData name="geonho kim" userId="72bb0c01ed287e5c" providerId="LiveId" clId="{6B308266-CCAF-4986-868B-A37FEE4A9903}" dt="2024-05-31T22:06:05.787" v="1814" actId="478"/>
          <ac:spMkLst>
            <pc:docMk/>
            <pc:sldMk cId="546727006" sldId="327"/>
            <ac:spMk id="9" creationId="{B79CC69F-F64A-743D-FD93-F04C48731AAE}"/>
          </ac:spMkLst>
        </pc:spChg>
        <pc:spChg chg="del">
          <ac:chgData name="geonho kim" userId="72bb0c01ed287e5c" providerId="LiveId" clId="{6B308266-CCAF-4986-868B-A37FEE4A9903}" dt="2024-05-31T22:06:05.787" v="1814" actId="478"/>
          <ac:spMkLst>
            <pc:docMk/>
            <pc:sldMk cId="546727006" sldId="327"/>
            <ac:spMk id="11" creationId="{5C0036B9-B8FD-843C-21FA-14A91C87E631}"/>
          </ac:spMkLst>
        </pc:spChg>
      </pc:sldChg>
      <pc:sldChg chg="addSp delSp modSp mod">
        <pc:chgData name="geonho kim" userId="72bb0c01ed287e5c" providerId="LiveId" clId="{6B308266-CCAF-4986-868B-A37FEE4A9903}" dt="2024-05-31T22:29:01.987" v="2570" actId="20577"/>
        <pc:sldMkLst>
          <pc:docMk/>
          <pc:sldMk cId="189865631" sldId="328"/>
        </pc:sldMkLst>
        <pc:spChg chg="mod">
          <ac:chgData name="geonho kim" userId="72bb0c01ed287e5c" providerId="LiveId" clId="{6B308266-CCAF-4986-868B-A37FEE4A9903}" dt="2024-05-31T22:27:44.696" v="2499" actId="113"/>
          <ac:spMkLst>
            <pc:docMk/>
            <pc:sldMk cId="189865631" sldId="328"/>
            <ac:spMk id="2" creationId="{AF5333A7-DD15-3854-B888-85B21F77D011}"/>
          </ac:spMkLst>
        </pc:spChg>
        <pc:spChg chg="add mod">
          <ac:chgData name="geonho kim" userId="72bb0c01ed287e5c" providerId="LiveId" clId="{6B308266-CCAF-4986-868B-A37FEE4A9903}" dt="2024-05-31T22:15:03.030" v="1934" actId="20577"/>
          <ac:spMkLst>
            <pc:docMk/>
            <pc:sldMk cId="189865631" sldId="328"/>
            <ac:spMk id="3" creationId="{7D045227-898D-2354-C37E-61A0E9900637}"/>
          </ac:spMkLst>
        </pc:spChg>
        <pc:spChg chg="add mod">
          <ac:chgData name="geonho kim" userId="72bb0c01ed287e5c" providerId="LiveId" clId="{6B308266-CCAF-4986-868B-A37FEE4A9903}" dt="2024-05-31T14:52:57.207" v="222"/>
          <ac:spMkLst>
            <pc:docMk/>
            <pc:sldMk cId="189865631" sldId="328"/>
            <ac:spMk id="5" creationId="{F017C1C8-6D91-369A-4C55-74EC7A011DB9}"/>
          </ac:spMkLst>
        </pc:spChg>
        <pc:spChg chg="add mod">
          <ac:chgData name="geonho kim" userId="72bb0c01ed287e5c" providerId="LiveId" clId="{6B308266-CCAF-4986-868B-A37FEE4A9903}" dt="2024-05-31T22:28:11.174" v="2502" actId="20577"/>
          <ac:spMkLst>
            <pc:docMk/>
            <pc:sldMk cId="189865631" sldId="328"/>
            <ac:spMk id="8" creationId="{1E65AC64-1E53-1F62-1E1E-30FB51DE25FD}"/>
          </ac:spMkLst>
        </pc:spChg>
        <pc:spChg chg="del">
          <ac:chgData name="geonho kim" userId="72bb0c01ed287e5c" providerId="LiveId" clId="{6B308266-CCAF-4986-868B-A37FEE4A9903}" dt="2024-05-31T14:52:57.023" v="221" actId="478"/>
          <ac:spMkLst>
            <pc:docMk/>
            <pc:sldMk cId="189865631" sldId="328"/>
            <ac:spMk id="9" creationId="{B79CC69F-F64A-743D-FD93-F04C48731AAE}"/>
          </ac:spMkLst>
        </pc:spChg>
        <pc:spChg chg="add mod">
          <ac:chgData name="geonho kim" userId="72bb0c01ed287e5c" providerId="LiveId" clId="{6B308266-CCAF-4986-868B-A37FEE4A9903}" dt="2024-05-31T22:29:01.987" v="2570" actId="20577"/>
          <ac:spMkLst>
            <pc:docMk/>
            <pc:sldMk cId="189865631" sldId="328"/>
            <ac:spMk id="10" creationId="{B5595847-4006-461B-0051-0DE83B7D257F}"/>
          </ac:spMkLst>
        </pc:spChg>
        <pc:spChg chg="del">
          <ac:chgData name="geonho kim" userId="72bb0c01ed287e5c" providerId="LiveId" clId="{6B308266-CCAF-4986-868B-A37FEE4A9903}" dt="2024-05-31T14:52:57.023" v="221" actId="478"/>
          <ac:spMkLst>
            <pc:docMk/>
            <pc:sldMk cId="189865631" sldId="328"/>
            <ac:spMk id="11" creationId="{5C0036B9-B8FD-843C-21FA-14A91C87E631}"/>
          </ac:spMkLst>
        </pc:spChg>
        <pc:picChg chg="mod">
          <ac:chgData name="geonho kim" userId="72bb0c01ed287e5c" providerId="LiveId" clId="{6B308266-CCAF-4986-868B-A37FEE4A9903}" dt="2024-05-31T22:27:41.193" v="2497" actId="1076"/>
          <ac:picMkLst>
            <pc:docMk/>
            <pc:sldMk cId="189865631" sldId="328"/>
            <ac:picMk id="4" creationId="{1C33CD89-B36D-9FC2-31EA-B88A3E3DB2B7}"/>
          </ac:picMkLst>
        </pc:picChg>
        <pc:picChg chg="mod">
          <ac:chgData name="geonho kim" userId="72bb0c01ed287e5c" providerId="LiveId" clId="{6B308266-CCAF-4986-868B-A37FEE4A9903}" dt="2024-05-31T22:27:41.193" v="2497" actId="1076"/>
          <ac:picMkLst>
            <pc:docMk/>
            <pc:sldMk cId="189865631" sldId="328"/>
            <ac:picMk id="13" creationId="{FC23D717-A23B-8FC2-E66C-81A358357553}"/>
          </ac:picMkLst>
        </pc:picChg>
      </pc:sldChg>
      <pc:sldChg chg="addSp delSp modSp mod">
        <pc:chgData name="geonho kim" userId="72bb0c01ed287e5c" providerId="LiveId" clId="{6B308266-CCAF-4986-868B-A37FEE4A9903}" dt="2024-05-31T22:40:56.986" v="3227" actId="1076"/>
        <pc:sldMkLst>
          <pc:docMk/>
          <pc:sldMk cId="1104459569" sldId="329"/>
        </pc:sldMkLst>
        <pc:spChg chg="add mod">
          <ac:chgData name="geonho kim" userId="72bb0c01ed287e5c" providerId="LiveId" clId="{6B308266-CCAF-4986-868B-A37FEE4A9903}" dt="2024-05-31T22:22:45.999" v="2132"/>
          <ac:spMkLst>
            <pc:docMk/>
            <pc:sldMk cId="1104459569" sldId="329"/>
            <ac:spMk id="2" creationId="{6E8ACB78-7F62-6F30-975E-BFAA9044C838}"/>
          </ac:spMkLst>
        </pc:spChg>
        <pc:spChg chg="add mod">
          <ac:chgData name="geonho kim" userId="72bb0c01ed287e5c" providerId="LiveId" clId="{6B308266-CCAF-4986-868B-A37FEE4A9903}" dt="2024-05-31T22:22:45.999" v="2132"/>
          <ac:spMkLst>
            <pc:docMk/>
            <pc:sldMk cId="1104459569" sldId="329"/>
            <ac:spMk id="3" creationId="{9B912DF5-F9B8-8D0E-33CB-937A0B677FB7}"/>
          </ac:spMkLst>
        </pc:spChg>
        <pc:spChg chg="add mod">
          <ac:chgData name="geonho kim" userId="72bb0c01ed287e5c" providerId="LiveId" clId="{6B308266-CCAF-4986-868B-A37FEE4A9903}" dt="2024-05-31T22:22:51.913" v="2147" actId="5793"/>
          <ac:spMkLst>
            <pc:docMk/>
            <pc:sldMk cId="1104459569" sldId="329"/>
            <ac:spMk id="4" creationId="{008A76A7-2200-3ED3-58F2-8E2FA4C69E4B}"/>
          </ac:spMkLst>
        </pc:spChg>
        <pc:spChg chg="del">
          <ac:chgData name="geonho kim" userId="72bb0c01ed287e5c" providerId="LiveId" clId="{6B308266-CCAF-4986-868B-A37FEE4A9903}" dt="2024-05-31T22:22:47.420" v="2133" actId="478"/>
          <ac:spMkLst>
            <pc:docMk/>
            <pc:sldMk cId="1104459569" sldId="329"/>
            <ac:spMk id="6" creationId="{563825BE-5EA3-C926-E574-04401FB74C8B}"/>
          </ac:spMkLst>
        </pc:spChg>
        <pc:spChg chg="del">
          <ac:chgData name="geonho kim" userId="72bb0c01ed287e5c" providerId="LiveId" clId="{6B308266-CCAF-4986-868B-A37FEE4A9903}" dt="2024-05-31T22:22:47.420" v="2133" actId="478"/>
          <ac:spMkLst>
            <pc:docMk/>
            <pc:sldMk cId="1104459569" sldId="329"/>
            <ac:spMk id="7" creationId="{428FD0DC-5566-E7F7-5DAD-48A4516559FB}"/>
          </ac:spMkLst>
        </pc:spChg>
        <pc:spChg chg="add mod">
          <ac:chgData name="geonho kim" userId="72bb0c01ed287e5c" providerId="LiveId" clId="{6B308266-CCAF-4986-868B-A37FEE4A9903}" dt="2024-05-31T22:22:47.944" v="2134"/>
          <ac:spMkLst>
            <pc:docMk/>
            <pc:sldMk cId="1104459569" sldId="329"/>
            <ac:spMk id="8" creationId="{0F26C762-D916-011C-A20F-6B9109209999}"/>
          </ac:spMkLst>
        </pc:spChg>
        <pc:spChg chg="mod">
          <ac:chgData name="geonho kim" userId="72bb0c01ed287e5c" providerId="LiveId" clId="{6B308266-CCAF-4986-868B-A37FEE4A9903}" dt="2024-05-31T22:40:56.986" v="3227" actId="1076"/>
          <ac:spMkLst>
            <pc:docMk/>
            <pc:sldMk cId="1104459569" sldId="329"/>
            <ac:spMk id="19" creationId="{6AE0B1F2-C40A-05FA-87CA-BF72BD7C61D6}"/>
          </ac:spMkLst>
        </pc:spChg>
        <pc:picChg chg="mod">
          <ac:chgData name="geonho kim" userId="72bb0c01ed287e5c" providerId="LiveId" clId="{6B308266-CCAF-4986-868B-A37FEE4A9903}" dt="2024-05-31T22:17:15.917" v="1992" actId="14100"/>
          <ac:picMkLst>
            <pc:docMk/>
            <pc:sldMk cId="1104459569" sldId="329"/>
            <ac:picMk id="26" creationId="{4F6A5464-9C30-2546-32D2-BC34D5704E09}"/>
          </ac:picMkLst>
        </pc:picChg>
        <pc:picChg chg="mod">
          <ac:chgData name="geonho kim" userId="72bb0c01ed287e5c" providerId="LiveId" clId="{6B308266-CCAF-4986-868B-A37FEE4A9903}" dt="2024-05-31T22:17:17.921" v="1993" actId="1076"/>
          <ac:picMkLst>
            <pc:docMk/>
            <pc:sldMk cId="1104459569" sldId="329"/>
            <ac:picMk id="28" creationId="{95EB2C1A-C440-6021-B628-A3CE616CF820}"/>
          </ac:picMkLst>
        </pc:picChg>
      </pc:sldChg>
      <pc:sldChg chg="addSp delSp modSp mod">
        <pc:chgData name="geonho kim" userId="72bb0c01ed287e5c" providerId="LiveId" clId="{6B308266-CCAF-4986-868B-A37FEE4A9903}" dt="2024-05-31T22:43:33.275" v="3237" actId="1076"/>
        <pc:sldMkLst>
          <pc:docMk/>
          <pc:sldMk cId="1259316455" sldId="330"/>
        </pc:sldMkLst>
        <pc:spChg chg="add mod">
          <ac:chgData name="geonho kim" userId="72bb0c01ed287e5c" providerId="LiveId" clId="{6B308266-CCAF-4986-868B-A37FEE4A9903}" dt="2024-05-31T22:23:25.915" v="2196" actId="20577"/>
          <ac:spMkLst>
            <pc:docMk/>
            <pc:sldMk cId="1259316455" sldId="330"/>
            <ac:spMk id="2" creationId="{A7D6A814-2D13-0E90-32B1-597B4FF7BA9B}"/>
          </ac:spMkLst>
        </pc:spChg>
        <pc:spChg chg="add mod">
          <ac:chgData name="geonho kim" userId="72bb0c01ed287e5c" providerId="LiveId" clId="{6B308266-CCAF-4986-868B-A37FEE4A9903}" dt="2024-05-31T22:23:20.809" v="2176"/>
          <ac:spMkLst>
            <pc:docMk/>
            <pc:sldMk cId="1259316455" sldId="330"/>
            <ac:spMk id="3" creationId="{C1ADE08F-0A50-3CAE-C5A2-64019FCBB579}"/>
          </ac:spMkLst>
        </pc:spChg>
        <pc:spChg chg="mod">
          <ac:chgData name="geonho kim" userId="72bb0c01ed287e5c" providerId="LiveId" clId="{6B308266-CCAF-4986-868B-A37FEE4A9903}" dt="2024-05-31T22:43:33.275" v="3237" actId="1076"/>
          <ac:spMkLst>
            <pc:docMk/>
            <pc:sldMk cId="1259316455" sldId="330"/>
            <ac:spMk id="7" creationId="{4E74A00B-EE0D-4B50-9A5D-2E91B1BCCC9F}"/>
          </ac:spMkLst>
        </pc:spChg>
        <pc:spChg chg="del">
          <ac:chgData name="geonho kim" userId="72bb0c01ed287e5c" providerId="LiveId" clId="{6B308266-CCAF-4986-868B-A37FEE4A9903}" dt="2024-05-31T22:23:20.191" v="2175" actId="478"/>
          <ac:spMkLst>
            <pc:docMk/>
            <pc:sldMk cId="1259316455" sldId="330"/>
            <ac:spMk id="10" creationId="{3A4EB739-EC53-3C93-75BC-2E4D6F492414}"/>
          </ac:spMkLst>
        </pc:spChg>
        <pc:spChg chg="del">
          <ac:chgData name="geonho kim" userId="72bb0c01ed287e5c" providerId="LiveId" clId="{6B308266-CCAF-4986-868B-A37FEE4A9903}" dt="2024-05-31T22:23:20.191" v="2175" actId="478"/>
          <ac:spMkLst>
            <pc:docMk/>
            <pc:sldMk cId="1259316455" sldId="330"/>
            <ac:spMk id="11" creationId="{C57923B0-CD98-B3B9-9881-476661FF06C8}"/>
          </ac:spMkLst>
        </pc:spChg>
      </pc:sldChg>
      <pc:sldChg chg="addSp delSp modSp mod">
        <pc:chgData name="geonho kim" userId="72bb0c01ed287e5c" providerId="LiveId" clId="{6B308266-CCAF-4986-868B-A37FEE4A9903}" dt="2024-05-31T22:23:34.866" v="2204" actId="20577"/>
        <pc:sldMkLst>
          <pc:docMk/>
          <pc:sldMk cId="1902441258" sldId="331"/>
        </pc:sldMkLst>
        <pc:spChg chg="add mod">
          <ac:chgData name="geonho kim" userId="72bb0c01ed287e5c" providerId="LiveId" clId="{6B308266-CCAF-4986-868B-A37FEE4A9903}" dt="2024-05-31T22:23:34.866" v="2204" actId="20577"/>
          <ac:spMkLst>
            <pc:docMk/>
            <pc:sldMk cId="1902441258" sldId="331"/>
            <ac:spMk id="2" creationId="{84CE5344-C0C5-7153-74FC-F87380F69747}"/>
          </ac:spMkLst>
        </pc:spChg>
        <pc:spChg chg="add mod">
          <ac:chgData name="geonho kim" userId="72bb0c01ed287e5c" providerId="LiveId" clId="{6B308266-CCAF-4986-868B-A37FEE4A9903}" dt="2024-05-31T22:23:32.305" v="2198"/>
          <ac:spMkLst>
            <pc:docMk/>
            <pc:sldMk cId="1902441258" sldId="331"/>
            <ac:spMk id="3" creationId="{68ADD627-4BB1-1B94-B7A9-B84CEF6F38EA}"/>
          </ac:spMkLst>
        </pc:spChg>
        <pc:spChg chg="del">
          <ac:chgData name="geonho kim" userId="72bb0c01ed287e5c" providerId="LiveId" clId="{6B308266-CCAF-4986-868B-A37FEE4A9903}" dt="2024-05-31T22:22:26.262" v="2127" actId="478"/>
          <ac:spMkLst>
            <pc:docMk/>
            <pc:sldMk cId="1902441258" sldId="331"/>
            <ac:spMk id="6" creationId="{04ABE39F-3D89-A05C-F384-94B970BE36EB}"/>
          </ac:spMkLst>
        </pc:spChg>
        <pc:spChg chg="del">
          <ac:chgData name="geonho kim" userId="72bb0c01ed287e5c" providerId="LiveId" clId="{6B308266-CCAF-4986-868B-A37FEE4A9903}" dt="2024-05-31T22:23:31.737" v="2197" actId="478"/>
          <ac:spMkLst>
            <pc:docMk/>
            <pc:sldMk cId="1902441258" sldId="331"/>
            <ac:spMk id="9" creationId="{62F49CF7-5610-27C1-76D9-9985D6A4A38B}"/>
          </ac:spMkLst>
        </pc:spChg>
        <pc:spChg chg="del">
          <ac:chgData name="geonho kim" userId="72bb0c01ed287e5c" providerId="LiveId" clId="{6B308266-CCAF-4986-868B-A37FEE4A9903}" dt="2024-05-31T22:23:31.737" v="2197" actId="478"/>
          <ac:spMkLst>
            <pc:docMk/>
            <pc:sldMk cId="1902441258" sldId="331"/>
            <ac:spMk id="14" creationId="{1034E9F2-E4DB-C779-C467-574F56594F8F}"/>
          </ac:spMkLst>
        </pc:spChg>
        <pc:picChg chg="add del">
          <ac:chgData name="geonho kim" userId="72bb0c01ed287e5c" providerId="LiveId" clId="{6B308266-CCAF-4986-868B-A37FEE4A9903}" dt="2024-05-31T22:22:34.560" v="2130" actId="478"/>
          <ac:picMkLst>
            <pc:docMk/>
            <pc:sldMk cId="1902441258" sldId="331"/>
            <ac:picMk id="8" creationId="{A2D8A0C9-1353-B0A5-A9FD-8C123CCB17A3}"/>
          </ac:picMkLst>
        </pc:picChg>
        <pc:picChg chg="add del">
          <ac:chgData name="geonho kim" userId="72bb0c01ed287e5c" providerId="LiveId" clId="{6B308266-CCAF-4986-868B-A37FEE4A9903}" dt="2024-05-31T22:22:34.824" v="2131" actId="478"/>
          <ac:picMkLst>
            <pc:docMk/>
            <pc:sldMk cId="1902441258" sldId="331"/>
            <ac:picMk id="10" creationId="{4263C425-0B45-DB34-D235-3A9E5721DD1D}"/>
          </ac:picMkLst>
        </pc:picChg>
      </pc:sldChg>
      <pc:sldChg chg="addSp delSp modSp mod">
        <pc:chgData name="geonho kim" userId="72bb0c01ed287e5c" providerId="LiveId" clId="{6B308266-CCAF-4986-868B-A37FEE4A9903}" dt="2024-05-31T22:21:54.267" v="2126"/>
        <pc:sldMkLst>
          <pc:docMk/>
          <pc:sldMk cId="2640251645" sldId="332"/>
        </pc:sldMkLst>
        <pc:spChg chg="del">
          <ac:chgData name="geonho kim" userId="72bb0c01ed287e5c" providerId="LiveId" clId="{6B308266-CCAF-4986-868B-A37FEE4A9903}" dt="2024-05-31T22:21:53.690" v="2125" actId="478"/>
          <ac:spMkLst>
            <pc:docMk/>
            <pc:sldMk cId="2640251645" sldId="332"/>
            <ac:spMk id="3" creationId="{68A721A3-5D9B-A549-DF5D-D0547EE5B424}"/>
          </ac:spMkLst>
        </pc:spChg>
        <pc:spChg chg="del">
          <ac:chgData name="geonho kim" userId="72bb0c01ed287e5c" providerId="LiveId" clId="{6B308266-CCAF-4986-868B-A37FEE4A9903}" dt="2024-05-31T22:21:53.690" v="2125" actId="478"/>
          <ac:spMkLst>
            <pc:docMk/>
            <pc:sldMk cId="2640251645" sldId="332"/>
            <ac:spMk id="5" creationId="{29665932-233A-D4F1-08FC-C3ECF0519CA2}"/>
          </ac:spMkLst>
        </pc:spChg>
        <pc:spChg chg="add mod">
          <ac:chgData name="geonho kim" userId="72bb0c01ed287e5c" providerId="LiveId" clId="{6B308266-CCAF-4986-868B-A37FEE4A9903}" dt="2024-05-31T22:21:54.267" v="2126"/>
          <ac:spMkLst>
            <pc:docMk/>
            <pc:sldMk cId="2640251645" sldId="332"/>
            <ac:spMk id="6" creationId="{7237D3F6-5EBA-0311-250A-9E6ACD322982}"/>
          </ac:spMkLst>
        </pc:spChg>
        <pc:spChg chg="add mod">
          <ac:chgData name="geonho kim" userId="72bb0c01ed287e5c" providerId="LiveId" clId="{6B308266-CCAF-4986-868B-A37FEE4A9903}" dt="2024-05-31T22:21:54.267" v="2126"/>
          <ac:spMkLst>
            <pc:docMk/>
            <pc:sldMk cId="2640251645" sldId="332"/>
            <ac:spMk id="7" creationId="{5230D898-38E5-C0FB-16C0-5869EA12E77F}"/>
          </ac:spMkLst>
        </pc:spChg>
      </pc:sldChg>
      <pc:sldChg chg="addSp delSp modSp mod ord">
        <pc:chgData name="geonho kim" userId="72bb0c01ed287e5c" providerId="LiveId" clId="{6B308266-CCAF-4986-868B-A37FEE4A9903}" dt="2024-05-31T22:09:54.460" v="1853"/>
        <pc:sldMkLst>
          <pc:docMk/>
          <pc:sldMk cId="1632911606" sldId="333"/>
        </pc:sldMkLst>
        <pc:spChg chg="del">
          <ac:chgData name="geonho kim" userId="72bb0c01ed287e5c" providerId="LiveId" clId="{6B308266-CCAF-4986-868B-A37FEE4A9903}" dt="2024-05-31T14:43:27.436" v="193" actId="478"/>
          <ac:spMkLst>
            <pc:docMk/>
            <pc:sldMk cId="1632911606" sldId="333"/>
            <ac:spMk id="3" creationId="{68A721A3-5D9B-A549-DF5D-D0547EE5B424}"/>
          </ac:spMkLst>
        </pc:spChg>
        <pc:spChg chg="add mod">
          <ac:chgData name="geonho kim" userId="72bb0c01ed287e5c" providerId="LiveId" clId="{6B308266-CCAF-4986-868B-A37FEE4A9903}" dt="2024-05-31T22:09:54.460" v="1853"/>
          <ac:spMkLst>
            <pc:docMk/>
            <pc:sldMk cId="1632911606" sldId="333"/>
            <ac:spMk id="4" creationId="{8757B23A-0E32-8029-E3DF-DC9C40558254}"/>
          </ac:spMkLst>
        </pc:spChg>
        <pc:spChg chg="del">
          <ac:chgData name="geonho kim" userId="72bb0c01ed287e5c" providerId="LiveId" clId="{6B308266-CCAF-4986-868B-A37FEE4A9903}" dt="2024-05-31T14:43:27.436" v="193" actId="478"/>
          <ac:spMkLst>
            <pc:docMk/>
            <pc:sldMk cId="1632911606" sldId="333"/>
            <ac:spMk id="5" creationId="{C0B5EBCD-5564-A157-FE92-2DFD9C045B42}"/>
          </ac:spMkLst>
        </pc:spChg>
        <pc:spChg chg="add mod">
          <ac:chgData name="geonho kim" userId="72bb0c01ed287e5c" providerId="LiveId" clId="{6B308266-CCAF-4986-868B-A37FEE4A9903}" dt="2024-05-31T14:43:27.674" v="194"/>
          <ac:spMkLst>
            <pc:docMk/>
            <pc:sldMk cId="1632911606" sldId="333"/>
            <ac:spMk id="6" creationId="{47950811-19A4-29A8-321B-0EBA8E059F29}"/>
          </ac:spMkLst>
        </pc:spChg>
        <pc:spChg chg="add mod">
          <ac:chgData name="geonho kim" userId="72bb0c01ed287e5c" providerId="LiveId" clId="{6B308266-CCAF-4986-868B-A37FEE4A9903}" dt="2024-05-31T16:45:50.428" v="1533" actId="1076"/>
          <ac:spMkLst>
            <pc:docMk/>
            <pc:sldMk cId="1632911606" sldId="333"/>
            <ac:spMk id="7" creationId="{22A93939-7BE0-954B-29B0-4D3E77F6815C}"/>
          </ac:spMkLst>
        </pc:spChg>
        <pc:spChg chg="add mod">
          <ac:chgData name="geonho kim" userId="72bb0c01ed287e5c" providerId="LiveId" clId="{6B308266-CCAF-4986-868B-A37FEE4A9903}" dt="2024-05-31T16:41:18.368" v="1356" actId="1076"/>
          <ac:spMkLst>
            <pc:docMk/>
            <pc:sldMk cId="1632911606" sldId="333"/>
            <ac:spMk id="8" creationId="{F228D666-8182-EABD-56B1-AEE0A1EB165D}"/>
          </ac:spMkLst>
        </pc:spChg>
        <pc:spChg chg="add mod">
          <ac:chgData name="geonho kim" userId="72bb0c01ed287e5c" providerId="LiveId" clId="{6B308266-CCAF-4986-868B-A37FEE4A9903}" dt="2024-05-31T16:32:06.194" v="1275" actId="1076"/>
          <ac:spMkLst>
            <pc:docMk/>
            <pc:sldMk cId="1632911606" sldId="333"/>
            <ac:spMk id="9" creationId="{63624125-CD36-C751-259D-0955C0EAB936}"/>
          </ac:spMkLst>
        </pc:spChg>
        <pc:spChg chg="add del mod">
          <ac:chgData name="geonho kim" userId="72bb0c01ed287e5c" providerId="LiveId" clId="{6B308266-CCAF-4986-868B-A37FEE4A9903}" dt="2024-05-31T16:46:44.135" v="1541" actId="1076"/>
          <ac:spMkLst>
            <pc:docMk/>
            <pc:sldMk cId="1632911606" sldId="333"/>
            <ac:spMk id="10" creationId="{D048BF77-BF97-C7D9-A0DE-AA74744F4515}"/>
          </ac:spMkLst>
        </pc:spChg>
        <pc:spChg chg="add mod">
          <ac:chgData name="geonho kim" userId="72bb0c01ed287e5c" providerId="LiveId" clId="{6B308266-CCAF-4986-868B-A37FEE4A9903}" dt="2024-05-31T16:32:02.338" v="1274" actId="1076"/>
          <ac:spMkLst>
            <pc:docMk/>
            <pc:sldMk cId="1632911606" sldId="333"/>
            <ac:spMk id="11" creationId="{3D0D7182-2744-711C-DA6E-4A9635D1F1F7}"/>
          </ac:spMkLst>
        </pc:spChg>
        <pc:spChg chg="add mod">
          <ac:chgData name="geonho kim" userId="72bb0c01ed287e5c" providerId="LiveId" clId="{6B308266-CCAF-4986-868B-A37FEE4A9903}" dt="2024-05-31T16:45:27.398" v="1530" actId="20577"/>
          <ac:spMkLst>
            <pc:docMk/>
            <pc:sldMk cId="1632911606" sldId="333"/>
            <ac:spMk id="13" creationId="{FE72F792-FDB9-16FA-8634-6E8EA7E4D3D3}"/>
          </ac:spMkLst>
        </pc:spChg>
        <pc:spChg chg="add del mod">
          <ac:chgData name="geonho kim" userId="72bb0c01ed287e5c" providerId="LiveId" clId="{6B308266-CCAF-4986-868B-A37FEE4A9903}" dt="2024-05-31T16:40:07.932" v="1331" actId="478"/>
          <ac:spMkLst>
            <pc:docMk/>
            <pc:sldMk cId="1632911606" sldId="333"/>
            <ac:spMk id="14" creationId="{3707828C-F2D1-AFE7-8A89-34D74EF16F70}"/>
          </ac:spMkLst>
        </pc:spChg>
        <pc:spChg chg="add del mod topLvl">
          <ac:chgData name="geonho kim" userId="72bb0c01ed287e5c" providerId="LiveId" clId="{6B308266-CCAF-4986-868B-A37FEE4A9903}" dt="2024-05-31T16:41:24.691" v="1358" actId="1076"/>
          <ac:spMkLst>
            <pc:docMk/>
            <pc:sldMk cId="1632911606" sldId="333"/>
            <ac:spMk id="15" creationId="{125467FF-852D-4F71-1E85-AA6434AFF7E0}"/>
          </ac:spMkLst>
        </pc:spChg>
        <pc:spChg chg="add mod">
          <ac:chgData name="geonho kim" userId="72bb0c01ed287e5c" providerId="LiveId" clId="{6B308266-CCAF-4986-868B-A37FEE4A9903}" dt="2024-05-31T16:45:58.148" v="1535" actId="1076"/>
          <ac:spMkLst>
            <pc:docMk/>
            <pc:sldMk cId="1632911606" sldId="333"/>
            <ac:spMk id="21" creationId="{E2EF8D7D-FDB7-E7BA-AD9B-16770173F1DB}"/>
          </ac:spMkLst>
        </pc:spChg>
        <pc:grpChg chg="add del mod">
          <ac:chgData name="geonho kim" userId="72bb0c01ed287e5c" providerId="LiveId" clId="{6B308266-CCAF-4986-868B-A37FEE4A9903}" dt="2024-05-31T16:40:23.539" v="1337" actId="165"/>
          <ac:grpSpMkLst>
            <pc:docMk/>
            <pc:sldMk cId="1632911606" sldId="333"/>
            <ac:grpSpMk id="17" creationId="{61137C03-ED36-104D-21F5-4EB9B5F92198}"/>
          </ac:grpSpMkLst>
        </pc:grpChg>
        <pc:grpChg chg="add mod">
          <ac:chgData name="geonho kim" userId="72bb0c01ed287e5c" providerId="LiveId" clId="{6B308266-CCAF-4986-868B-A37FEE4A9903}" dt="2024-05-31T16:41:18.368" v="1356" actId="1076"/>
          <ac:grpSpMkLst>
            <pc:docMk/>
            <pc:sldMk cId="1632911606" sldId="333"/>
            <ac:grpSpMk id="18" creationId="{DC321F68-1794-DEFB-6EE7-0F60656A909B}"/>
          </ac:grpSpMkLst>
        </pc:grpChg>
        <pc:grpChg chg="add del mod">
          <ac:chgData name="geonho kim" userId="72bb0c01ed287e5c" providerId="LiveId" clId="{6B308266-CCAF-4986-868B-A37FEE4A9903}" dt="2024-05-31T16:40:43.176" v="1344" actId="165"/>
          <ac:grpSpMkLst>
            <pc:docMk/>
            <pc:sldMk cId="1632911606" sldId="333"/>
            <ac:grpSpMk id="19" creationId="{05EBA4E4-7D9F-A974-505C-5347C2C29213}"/>
          </ac:grpSpMkLst>
        </pc:grpChg>
        <pc:grpChg chg="add mod">
          <ac:chgData name="geonho kim" userId="72bb0c01ed287e5c" providerId="LiveId" clId="{6B308266-CCAF-4986-868B-A37FEE4A9903}" dt="2024-05-31T16:41:24.691" v="1358" actId="1076"/>
          <ac:grpSpMkLst>
            <pc:docMk/>
            <pc:sldMk cId="1632911606" sldId="333"/>
            <ac:grpSpMk id="20" creationId="{DE665BC8-C98C-3122-5775-30E041D1A0E2}"/>
          </ac:grpSpMkLst>
        </pc:grpChg>
        <pc:picChg chg="add del mod">
          <ac:chgData name="geonho kim" userId="72bb0c01ed287e5c" providerId="LiveId" clId="{6B308266-CCAF-4986-868B-A37FEE4A9903}" dt="2024-05-31T16:39:47.863" v="1318" actId="478"/>
          <ac:picMkLst>
            <pc:docMk/>
            <pc:sldMk cId="1632911606" sldId="333"/>
            <ac:picMk id="16" creationId="{166AC103-BBF5-3850-E44D-37069627E9E4}"/>
          </ac:picMkLst>
        </pc:picChg>
        <pc:picChg chg="add mod">
          <ac:chgData name="geonho kim" userId="72bb0c01ed287e5c" providerId="LiveId" clId="{6B308266-CCAF-4986-868B-A37FEE4A9903}" dt="2024-05-31T16:41:18.368" v="1356" actId="1076"/>
          <ac:picMkLst>
            <pc:docMk/>
            <pc:sldMk cId="1632911606" sldId="333"/>
            <ac:picMk id="1028" creationId="{463C2A86-756E-D3A6-BDD3-F82C234A171F}"/>
          </ac:picMkLst>
        </pc:picChg>
        <pc:picChg chg="add mod topLvl">
          <ac:chgData name="geonho kim" userId="72bb0c01ed287e5c" providerId="LiveId" clId="{6B308266-CCAF-4986-868B-A37FEE4A9903}" dt="2024-05-31T16:41:24.691" v="1358" actId="1076"/>
          <ac:picMkLst>
            <pc:docMk/>
            <pc:sldMk cId="1632911606" sldId="333"/>
            <ac:picMk id="3074" creationId="{6B95F797-0026-BC61-FBDB-C89FA307BC2B}"/>
          </ac:picMkLst>
        </pc:picChg>
      </pc:sldChg>
      <pc:sldChg chg="addSp delSp modSp del mod">
        <pc:chgData name="geonho kim" userId="72bb0c01ed287e5c" providerId="LiveId" clId="{6B308266-CCAF-4986-868B-A37FEE4A9903}" dt="2024-05-31T22:14:22.529" v="1926" actId="47"/>
        <pc:sldMkLst>
          <pc:docMk/>
          <pc:sldMk cId="518778937" sldId="334"/>
        </pc:sldMkLst>
        <pc:spChg chg="add mod">
          <ac:chgData name="geonho kim" userId="72bb0c01ed287e5c" providerId="LiveId" clId="{6B308266-CCAF-4986-868B-A37FEE4A9903}" dt="2024-05-31T22:09:48.974" v="1851"/>
          <ac:spMkLst>
            <pc:docMk/>
            <pc:sldMk cId="518778937" sldId="334"/>
            <ac:spMk id="2" creationId="{77525C3D-921F-CCF6-884A-87BEAB2E46D8}"/>
          </ac:spMkLst>
        </pc:spChg>
        <pc:spChg chg="add mod">
          <ac:chgData name="geonho kim" userId="72bb0c01ed287e5c" providerId="LiveId" clId="{6B308266-CCAF-4986-868B-A37FEE4A9903}" dt="2024-05-31T14:43:47.869" v="215"/>
          <ac:spMkLst>
            <pc:docMk/>
            <pc:sldMk cId="518778937" sldId="334"/>
            <ac:spMk id="3" creationId="{284087AF-765F-DF08-DCE8-31CED4A433B9}"/>
          </ac:spMkLst>
        </pc:spChg>
        <pc:spChg chg="add del mod">
          <ac:chgData name="geonho kim" userId="72bb0c01ed287e5c" providerId="LiveId" clId="{6B308266-CCAF-4986-868B-A37FEE4A9903}" dt="2024-05-31T15:02:48.513" v="256" actId="21"/>
          <ac:spMkLst>
            <pc:docMk/>
            <pc:sldMk cId="518778937" sldId="334"/>
            <ac:spMk id="4" creationId="{22A93939-7BE0-954B-29B0-4D3E77F6815C}"/>
          </ac:spMkLst>
        </pc:spChg>
        <pc:spChg chg="del mod topLvl">
          <ac:chgData name="geonho kim" userId="72bb0c01ed287e5c" providerId="LiveId" clId="{6B308266-CCAF-4986-868B-A37FEE4A9903}" dt="2024-05-31T15:02:48.513" v="256" actId="21"/>
          <ac:spMkLst>
            <pc:docMk/>
            <pc:sldMk cId="518778937" sldId="334"/>
            <ac:spMk id="8" creationId="{F228D666-8182-EABD-56B1-AEE0A1EB165D}"/>
          </ac:spMkLst>
        </pc:spChg>
        <pc:spChg chg="del">
          <ac:chgData name="geonho kim" userId="72bb0c01ed287e5c" providerId="LiveId" clId="{6B308266-CCAF-4986-868B-A37FEE4A9903}" dt="2024-05-31T14:43:47.679" v="214" actId="478"/>
          <ac:spMkLst>
            <pc:docMk/>
            <pc:sldMk cId="518778937" sldId="334"/>
            <ac:spMk id="9" creationId="{B79CC69F-F64A-743D-FD93-F04C48731AAE}"/>
          </ac:spMkLst>
        </pc:spChg>
        <pc:spChg chg="del">
          <ac:chgData name="geonho kim" userId="72bb0c01ed287e5c" providerId="LiveId" clId="{6B308266-CCAF-4986-868B-A37FEE4A9903}" dt="2024-05-31T14:43:47.679" v="214" actId="478"/>
          <ac:spMkLst>
            <pc:docMk/>
            <pc:sldMk cId="518778937" sldId="334"/>
            <ac:spMk id="11" creationId="{5C0036B9-B8FD-843C-21FA-14A91C87E631}"/>
          </ac:spMkLst>
        </pc:spChg>
        <pc:grpChg chg="add del mod">
          <ac:chgData name="geonho kim" userId="72bb0c01ed287e5c" providerId="LiveId" clId="{6B308266-CCAF-4986-868B-A37FEE4A9903}" dt="2024-05-31T15:02:23.629" v="234" actId="165"/>
          <ac:grpSpMkLst>
            <pc:docMk/>
            <pc:sldMk cId="518778937" sldId="334"/>
            <ac:grpSpMk id="5" creationId="{81779FC3-149D-B5D5-4A9A-94976742C37A}"/>
          </ac:grpSpMkLst>
        </pc:grpChg>
        <pc:picChg chg="del mod topLvl">
          <ac:chgData name="geonho kim" userId="72bb0c01ed287e5c" providerId="LiveId" clId="{6B308266-CCAF-4986-868B-A37FEE4A9903}" dt="2024-05-31T15:02:24.681" v="235" actId="478"/>
          <ac:picMkLst>
            <pc:docMk/>
            <pc:sldMk cId="518778937" sldId="334"/>
            <ac:picMk id="6" creationId="{74B8F254-1704-FF66-DED5-4F3DF33207BD}"/>
          </ac:picMkLst>
        </pc:picChg>
        <pc:picChg chg="add del mod">
          <ac:chgData name="geonho kim" userId="72bb0c01ed287e5c" providerId="LiveId" clId="{6B308266-CCAF-4986-868B-A37FEE4A9903}" dt="2024-05-31T15:02:03.534" v="229" actId="478"/>
          <ac:picMkLst>
            <pc:docMk/>
            <pc:sldMk cId="518778937" sldId="334"/>
            <ac:picMk id="1026" creationId="{CC2667A9-0FC1-6302-F1F0-3C499E82AF47}"/>
          </ac:picMkLst>
        </pc:picChg>
        <pc:picChg chg="add del mod">
          <ac:chgData name="geonho kim" userId="72bb0c01ed287e5c" providerId="LiveId" clId="{6B308266-CCAF-4986-868B-A37FEE4A9903}" dt="2024-05-31T15:02:48.513" v="256" actId="21"/>
          <ac:picMkLst>
            <pc:docMk/>
            <pc:sldMk cId="518778937" sldId="334"/>
            <ac:picMk id="1028" creationId="{463C2A86-756E-D3A6-BDD3-F82C234A171F}"/>
          </ac:picMkLst>
        </pc:picChg>
      </pc:sldChg>
      <pc:sldChg chg="delSp modSp add mod">
        <pc:chgData name="geonho kim" userId="72bb0c01ed287e5c" providerId="LiveId" clId="{6B308266-CCAF-4986-868B-A37FEE4A9903}" dt="2024-05-31T22:02:44.911" v="1790" actId="1076"/>
        <pc:sldMkLst>
          <pc:docMk/>
          <pc:sldMk cId="2152973452" sldId="350"/>
        </pc:sldMkLst>
        <pc:spChg chg="mod">
          <ac:chgData name="geonho kim" userId="72bb0c01ed287e5c" providerId="LiveId" clId="{6B308266-CCAF-4986-868B-A37FEE4A9903}" dt="2024-05-31T22:02:33.418" v="1787" actId="1076"/>
          <ac:spMkLst>
            <pc:docMk/>
            <pc:sldMk cId="2152973452" sldId="350"/>
            <ac:spMk id="3" creationId="{3BD3D682-6C7C-9E5D-CE4C-4133DB380B1F}"/>
          </ac:spMkLst>
        </pc:spChg>
        <pc:spChg chg="mod">
          <ac:chgData name="geonho kim" userId="72bb0c01ed287e5c" providerId="LiveId" clId="{6B308266-CCAF-4986-868B-A37FEE4A9903}" dt="2024-05-31T14:21:16.922" v="48" actId="207"/>
          <ac:spMkLst>
            <pc:docMk/>
            <pc:sldMk cId="2152973452" sldId="350"/>
            <ac:spMk id="4" creationId="{9EFEF442-2E39-E8A3-0720-B4AF147BC24A}"/>
          </ac:spMkLst>
        </pc:spChg>
        <pc:spChg chg="mod">
          <ac:chgData name="geonho kim" userId="72bb0c01ed287e5c" providerId="LiveId" clId="{6B308266-CCAF-4986-868B-A37FEE4A9903}" dt="2024-05-31T22:02:33.418" v="1787" actId="1076"/>
          <ac:spMkLst>
            <pc:docMk/>
            <pc:sldMk cId="2152973452" sldId="350"/>
            <ac:spMk id="31" creationId="{0DF94A86-F406-9403-6CF1-0AF087F740AB}"/>
          </ac:spMkLst>
        </pc:spChg>
        <pc:spChg chg="mod">
          <ac:chgData name="geonho kim" userId="72bb0c01ed287e5c" providerId="LiveId" clId="{6B308266-CCAF-4986-868B-A37FEE4A9903}" dt="2024-05-31T14:21:16.922" v="48" actId="207"/>
          <ac:spMkLst>
            <pc:docMk/>
            <pc:sldMk cId="2152973452" sldId="350"/>
            <ac:spMk id="33" creationId="{857E1BE6-4E88-942F-E583-2F02DF52C795}"/>
          </ac:spMkLst>
        </pc:spChg>
        <pc:spChg chg="mod">
          <ac:chgData name="geonho kim" userId="72bb0c01ed287e5c" providerId="LiveId" clId="{6B308266-CCAF-4986-868B-A37FEE4A9903}" dt="2024-05-31T22:02:44.911" v="1790" actId="1076"/>
          <ac:spMkLst>
            <pc:docMk/>
            <pc:sldMk cId="2152973452" sldId="350"/>
            <ac:spMk id="43" creationId="{B7776A50-58BA-EA66-D78C-C3D051B025F9}"/>
          </ac:spMkLst>
        </pc:spChg>
        <pc:spChg chg="del mod">
          <ac:chgData name="geonho kim" userId="72bb0c01ed287e5c" providerId="LiveId" clId="{6B308266-CCAF-4986-868B-A37FEE4A9903}" dt="2024-05-31T22:02:28.552" v="1786" actId="478"/>
          <ac:spMkLst>
            <pc:docMk/>
            <pc:sldMk cId="2152973452" sldId="350"/>
            <ac:spMk id="44" creationId="{EA8959D2-E3BF-84DB-88C8-0314FE981E8D}"/>
          </ac:spMkLst>
        </pc:spChg>
        <pc:spChg chg="mod">
          <ac:chgData name="geonho kim" userId="72bb0c01ed287e5c" providerId="LiveId" clId="{6B308266-CCAF-4986-868B-A37FEE4A9903}" dt="2024-05-31T22:02:33.418" v="1787" actId="1076"/>
          <ac:spMkLst>
            <pc:docMk/>
            <pc:sldMk cId="2152973452" sldId="350"/>
            <ac:spMk id="45" creationId="{66DF5A24-79A6-2F19-8F0A-97398996BFC1}"/>
          </ac:spMkLst>
        </pc:spChg>
        <pc:spChg chg="mod">
          <ac:chgData name="geonho kim" userId="72bb0c01ed287e5c" providerId="LiveId" clId="{6B308266-CCAF-4986-868B-A37FEE4A9903}" dt="2024-05-31T22:02:33.418" v="1787" actId="1076"/>
          <ac:spMkLst>
            <pc:docMk/>
            <pc:sldMk cId="2152973452" sldId="350"/>
            <ac:spMk id="46" creationId="{0FBD02F5-8CDA-63A7-6C9A-2382F43E5512}"/>
          </ac:spMkLst>
        </pc:spChg>
        <pc:spChg chg="mod">
          <ac:chgData name="geonho kim" userId="72bb0c01ed287e5c" providerId="LiveId" clId="{6B308266-CCAF-4986-868B-A37FEE4A9903}" dt="2024-05-31T22:02:44.911" v="1790" actId="1076"/>
          <ac:spMkLst>
            <pc:docMk/>
            <pc:sldMk cId="2152973452" sldId="350"/>
            <ac:spMk id="58" creationId="{DC2D0211-62E7-5D82-054A-F72E5BA16502}"/>
          </ac:spMkLst>
        </pc:spChg>
        <pc:spChg chg="del">
          <ac:chgData name="geonho kim" userId="72bb0c01ed287e5c" providerId="LiveId" clId="{6B308266-CCAF-4986-868B-A37FEE4A9903}" dt="2024-05-31T22:02:28.552" v="1786" actId="478"/>
          <ac:spMkLst>
            <pc:docMk/>
            <pc:sldMk cId="2152973452" sldId="350"/>
            <ac:spMk id="59" creationId="{B497717D-2FCE-2942-0F38-8B6AA471AA65}"/>
          </ac:spMkLst>
        </pc:spChg>
        <pc:spChg chg="mod">
          <ac:chgData name="geonho kim" userId="72bb0c01ed287e5c" providerId="LiveId" clId="{6B308266-CCAF-4986-868B-A37FEE4A9903}" dt="2024-05-31T22:02:33.418" v="1787" actId="1076"/>
          <ac:spMkLst>
            <pc:docMk/>
            <pc:sldMk cId="2152973452" sldId="350"/>
            <ac:spMk id="60" creationId="{76A3A1A7-3604-4216-4EAD-A47729989E20}"/>
          </ac:spMkLst>
        </pc:spChg>
        <pc:spChg chg="mod">
          <ac:chgData name="geonho kim" userId="72bb0c01ed287e5c" providerId="LiveId" clId="{6B308266-CCAF-4986-868B-A37FEE4A9903}" dt="2024-05-31T22:02:33.418" v="1787" actId="1076"/>
          <ac:spMkLst>
            <pc:docMk/>
            <pc:sldMk cId="2152973452" sldId="350"/>
            <ac:spMk id="61" creationId="{95BD046A-D479-111E-CEB0-22B000CB5CDA}"/>
          </ac:spMkLst>
        </pc:spChg>
        <pc:spChg chg="mod">
          <ac:chgData name="geonho kim" userId="72bb0c01ed287e5c" providerId="LiveId" clId="{6B308266-CCAF-4986-868B-A37FEE4A9903}" dt="2024-05-31T22:02:44.911" v="1790" actId="1076"/>
          <ac:spMkLst>
            <pc:docMk/>
            <pc:sldMk cId="2152973452" sldId="350"/>
            <ac:spMk id="67" creationId="{915A7F7A-CD30-7DA4-E57D-97F164398C7D}"/>
          </ac:spMkLst>
        </pc:spChg>
        <pc:spChg chg="del">
          <ac:chgData name="geonho kim" userId="72bb0c01ed287e5c" providerId="LiveId" clId="{6B308266-CCAF-4986-868B-A37FEE4A9903}" dt="2024-05-31T22:02:28.552" v="1786" actId="478"/>
          <ac:spMkLst>
            <pc:docMk/>
            <pc:sldMk cId="2152973452" sldId="350"/>
            <ac:spMk id="69" creationId="{189BC66F-CB64-F07D-5449-AA712256FF4F}"/>
          </ac:spMkLst>
        </pc:spChg>
        <pc:spChg chg="mod">
          <ac:chgData name="geonho kim" userId="72bb0c01ed287e5c" providerId="LiveId" clId="{6B308266-CCAF-4986-868B-A37FEE4A9903}" dt="2024-05-31T22:02:33.418" v="1787" actId="1076"/>
          <ac:spMkLst>
            <pc:docMk/>
            <pc:sldMk cId="2152973452" sldId="350"/>
            <ac:spMk id="70" creationId="{577B9F62-EF46-134C-9668-FFD0AEB3CCD6}"/>
          </ac:spMkLst>
        </pc:spChg>
        <pc:picChg chg="mod">
          <ac:chgData name="geonho kim" userId="72bb0c01ed287e5c" providerId="LiveId" clId="{6B308266-CCAF-4986-868B-A37FEE4A9903}" dt="2024-05-31T22:02:44.911" v="1790" actId="1076"/>
          <ac:picMkLst>
            <pc:docMk/>
            <pc:sldMk cId="2152973452" sldId="350"/>
            <ac:picMk id="62" creationId="{9BC13FF1-A2E7-3FF5-BF7B-89E75BB967BC}"/>
          </ac:picMkLst>
        </pc:picChg>
        <pc:picChg chg="del">
          <ac:chgData name="geonho kim" userId="72bb0c01ed287e5c" providerId="LiveId" clId="{6B308266-CCAF-4986-868B-A37FEE4A9903}" dt="2024-05-31T22:02:28.552" v="1786" actId="478"/>
          <ac:picMkLst>
            <pc:docMk/>
            <pc:sldMk cId="2152973452" sldId="350"/>
            <ac:picMk id="64" creationId="{69057EFC-ACBA-FFEB-E3CC-3DD0B3FC61F7}"/>
          </ac:picMkLst>
        </pc:picChg>
        <pc:picChg chg="mod">
          <ac:chgData name="geonho kim" userId="72bb0c01ed287e5c" providerId="LiveId" clId="{6B308266-CCAF-4986-868B-A37FEE4A9903}" dt="2024-05-31T22:02:33.418" v="1787" actId="1076"/>
          <ac:picMkLst>
            <pc:docMk/>
            <pc:sldMk cId="2152973452" sldId="350"/>
            <ac:picMk id="65" creationId="{4B3C543B-CCFC-9963-27CA-4EF6AFF7AA56}"/>
          </ac:picMkLst>
        </pc:picChg>
        <pc:picChg chg="mod">
          <ac:chgData name="geonho kim" userId="72bb0c01ed287e5c" providerId="LiveId" clId="{6B308266-CCAF-4986-868B-A37FEE4A9903}" dt="2024-05-31T22:02:33.418" v="1787" actId="1076"/>
          <ac:picMkLst>
            <pc:docMk/>
            <pc:sldMk cId="2152973452" sldId="350"/>
            <ac:picMk id="66" creationId="{89575529-B05C-72C1-CFAF-B0ACDC972322}"/>
          </ac:picMkLst>
        </pc:picChg>
        <pc:cxnChg chg="mod">
          <ac:chgData name="geonho kim" userId="72bb0c01ed287e5c" providerId="LiveId" clId="{6B308266-CCAF-4986-868B-A37FEE4A9903}" dt="2024-05-31T22:02:44.911" v="1790" actId="1076"/>
          <ac:cxnSpMkLst>
            <pc:docMk/>
            <pc:sldMk cId="2152973452" sldId="350"/>
            <ac:cxnSpMk id="5" creationId="{F90EFDCD-5F68-4DAF-5859-6D682AAB7FD6}"/>
          </ac:cxnSpMkLst>
        </pc:cxnChg>
        <pc:cxnChg chg="del">
          <ac:chgData name="geonho kim" userId="72bb0c01ed287e5c" providerId="LiveId" clId="{6B308266-CCAF-4986-868B-A37FEE4A9903}" dt="2024-05-31T22:02:28.552" v="1786" actId="478"/>
          <ac:cxnSpMkLst>
            <pc:docMk/>
            <pc:sldMk cId="2152973452" sldId="350"/>
            <ac:cxnSpMk id="6" creationId="{08E48991-638C-190B-CFCD-7565DBABFA0B}"/>
          </ac:cxnSpMkLst>
        </pc:cxnChg>
        <pc:cxnChg chg="mod">
          <ac:chgData name="geonho kim" userId="72bb0c01ed287e5c" providerId="LiveId" clId="{6B308266-CCAF-4986-868B-A37FEE4A9903}" dt="2024-05-31T22:02:33.418" v="1787" actId="1076"/>
          <ac:cxnSpMkLst>
            <pc:docMk/>
            <pc:sldMk cId="2152973452" sldId="350"/>
            <ac:cxnSpMk id="7" creationId="{A6356688-6A2C-5871-61EE-A2477222D995}"/>
          </ac:cxnSpMkLst>
        </pc:cxnChg>
        <pc:cxnChg chg="mod">
          <ac:chgData name="geonho kim" userId="72bb0c01ed287e5c" providerId="LiveId" clId="{6B308266-CCAF-4986-868B-A37FEE4A9903}" dt="2024-05-31T22:02:33.418" v="1787" actId="1076"/>
          <ac:cxnSpMkLst>
            <pc:docMk/>
            <pc:sldMk cId="2152973452" sldId="350"/>
            <ac:cxnSpMk id="8" creationId="{0500A845-D6BB-8535-64E5-86E5C63943E6}"/>
          </ac:cxnSpMkLst>
        </pc:cxnChg>
      </pc:sldChg>
      <pc:sldChg chg="modSp add del mod">
        <pc:chgData name="geonho kim" userId="72bb0c01ed287e5c" providerId="LiveId" clId="{6B308266-CCAF-4986-868B-A37FEE4A9903}" dt="2024-05-31T16:52:57.899" v="1600" actId="47"/>
        <pc:sldMkLst>
          <pc:docMk/>
          <pc:sldMk cId="3412398227" sldId="351"/>
        </pc:sldMkLst>
        <pc:spChg chg="mod">
          <ac:chgData name="geonho kim" userId="72bb0c01ed287e5c" providerId="LiveId" clId="{6B308266-CCAF-4986-868B-A37FEE4A9903}" dt="2024-05-31T16:33:44.683" v="1301"/>
          <ac:spMkLst>
            <pc:docMk/>
            <pc:sldMk cId="3412398227" sldId="351"/>
            <ac:spMk id="4" creationId="{8757B23A-0E32-8029-E3DF-DC9C40558254}"/>
          </ac:spMkLst>
        </pc:spChg>
        <pc:spChg chg="mod">
          <ac:chgData name="geonho kim" userId="72bb0c01ed287e5c" providerId="LiveId" clId="{6B308266-CCAF-4986-868B-A37FEE4A9903}" dt="2024-05-31T16:46:12.508" v="1538"/>
          <ac:spMkLst>
            <pc:docMk/>
            <pc:sldMk cId="3412398227" sldId="351"/>
            <ac:spMk id="10" creationId="{D048BF77-BF97-C7D9-A0DE-AA74744F4515}"/>
          </ac:spMkLst>
        </pc:spChg>
      </pc:sldChg>
      <pc:sldChg chg="addSp delSp modSp add mod">
        <pc:chgData name="geonho kim" userId="72bb0c01ed287e5c" providerId="LiveId" clId="{6B308266-CCAF-4986-868B-A37FEE4A9903}" dt="2024-05-31T22:25:23.688" v="2357" actId="1076"/>
        <pc:sldMkLst>
          <pc:docMk/>
          <pc:sldMk cId="410916730" sldId="352"/>
        </pc:sldMkLst>
        <pc:spChg chg="mod">
          <ac:chgData name="geonho kim" userId="72bb0c01ed287e5c" providerId="LiveId" clId="{6B308266-CCAF-4986-868B-A37FEE4A9903}" dt="2024-05-31T22:09:56.843" v="1854"/>
          <ac:spMkLst>
            <pc:docMk/>
            <pc:sldMk cId="410916730" sldId="352"/>
            <ac:spMk id="4" creationId="{8757B23A-0E32-8029-E3DF-DC9C40558254}"/>
          </ac:spMkLst>
        </pc:spChg>
        <pc:spChg chg="del">
          <ac:chgData name="geonho kim" userId="72bb0c01ed287e5c" providerId="LiveId" clId="{6B308266-CCAF-4986-868B-A37FEE4A9903}" dt="2024-05-31T16:48:27.524" v="1595" actId="478"/>
          <ac:spMkLst>
            <pc:docMk/>
            <pc:sldMk cId="410916730" sldId="352"/>
            <ac:spMk id="7" creationId="{22A93939-7BE0-954B-29B0-4D3E77F6815C}"/>
          </ac:spMkLst>
        </pc:spChg>
        <pc:spChg chg="del">
          <ac:chgData name="geonho kim" userId="72bb0c01ed287e5c" providerId="LiveId" clId="{6B308266-CCAF-4986-868B-A37FEE4A9903}" dt="2024-05-31T16:48:27.524" v="1595" actId="478"/>
          <ac:spMkLst>
            <pc:docMk/>
            <pc:sldMk cId="410916730" sldId="352"/>
            <ac:spMk id="8" creationId="{F228D666-8182-EABD-56B1-AEE0A1EB165D}"/>
          </ac:spMkLst>
        </pc:spChg>
        <pc:spChg chg="del">
          <ac:chgData name="geonho kim" userId="72bb0c01ed287e5c" providerId="LiveId" clId="{6B308266-CCAF-4986-868B-A37FEE4A9903}" dt="2024-05-31T16:48:27.524" v="1595" actId="478"/>
          <ac:spMkLst>
            <pc:docMk/>
            <pc:sldMk cId="410916730" sldId="352"/>
            <ac:spMk id="9" creationId="{63624125-CD36-C751-259D-0955C0EAB936}"/>
          </ac:spMkLst>
        </pc:spChg>
        <pc:spChg chg="del">
          <ac:chgData name="geonho kim" userId="72bb0c01ed287e5c" providerId="LiveId" clId="{6B308266-CCAF-4986-868B-A37FEE4A9903}" dt="2024-05-31T16:48:28.928" v="1596" actId="478"/>
          <ac:spMkLst>
            <pc:docMk/>
            <pc:sldMk cId="410916730" sldId="352"/>
            <ac:spMk id="10" creationId="{D048BF77-BF97-C7D9-A0DE-AA74744F4515}"/>
          </ac:spMkLst>
        </pc:spChg>
        <pc:spChg chg="del">
          <ac:chgData name="geonho kim" userId="72bb0c01ed287e5c" providerId="LiveId" clId="{6B308266-CCAF-4986-868B-A37FEE4A9903}" dt="2024-05-31T16:48:27.524" v="1595" actId="478"/>
          <ac:spMkLst>
            <pc:docMk/>
            <pc:sldMk cId="410916730" sldId="352"/>
            <ac:spMk id="11" creationId="{3D0D7182-2744-711C-DA6E-4A9635D1F1F7}"/>
          </ac:spMkLst>
        </pc:spChg>
        <pc:spChg chg="del">
          <ac:chgData name="geonho kim" userId="72bb0c01ed287e5c" providerId="LiveId" clId="{6B308266-CCAF-4986-868B-A37FEE4A9903}" dt="2024-05-31T16:48:27.524" v="1595" actId="478"/>
          <ac:spMkLst>
            <pc:docMk/>
            <pc:sldMk cId="410916730" sldId="352"/>
            <ac:spMk id="13" creationId="{FE72F792-FDB9-16FA-8634-6E8EA7E4D3D3}"/>
          </ac:spMkLst>
        </pc:spChg>
        <pc:spChg chg="add mod">
          <ac:chgData name="geonho kim" userId="72bb0c01ed287e5c" providerId="LiveId" clId="{6B308266-CCAF-4986-868B-A37FEE4A9903}" dt="2024-05-31T22:25:13.107" v="2327" actId="1076"/>
          <ac:spMkLst>
            <pc:docMk/>
            <pc:sldMk cId="410916730" sldId="352"/>
            <ac:spMk id="14" creationId="{4121BF24-48D0-36B1-348F-70FA3D271426}"/>
          </ac:spMkLst>
        </pc:spChg>
        <pc:spChg chg="add mod">
          <ac:chgData name="geonho kim" userId="72bb0c01ed287e5c" providerId="LiveId" clId="{6B308266-CCAF-4986-868B-A37FEE4A9903}" dt="2024-05-31T22:25:13.107" v="2327" actId="1076"/>
          <ac:spMkLst>
            <pc:docMk/>
            <pc:sldMk cId="410916730" sldId="352"/>
            <ac:spMk id="15" creationId="{7D57758B-FE81-A0F7-34F0-1FB9D6B2B82D}"/>
          </ac:spMkLst>
        </pc:spChg>
        <pc:spChg chg="add mod">
          <ac:chgData name="geonho kim" userId="72bb0c01ed287e5c" providerId="LiveId" clId="{6B308266-CCAF-4986-868B-A37FEE4A9903}" dt="2024-05-31T22:25:13.107" v="2327" actId="1076"/>
          <ac:spMkLst>
            <pc:docMk/>
            <pc:sldMk cId="410916730" sldId="352"/>
            <ac:spMk id="16" creationId="{79C135B4-F2D7-BAC3-98EB-29A0789D17B2}"/>
          </ac:spMkLst>
        </pc:spChg>
        <pc:spChg chg="add mod">
          <ac:chgData name="geonho kim" userId="72bb0c01ed287e5c" providerId="LiveId" clId="{6B308266-CCAF-4986-868B-A37FEE4A9903}" dt="2024-05-31T22:25:23.688" v="2357" actId="1076"/>
          <ac:spMkLst>
            <pc:docMk/>
            <pc:sldMk cId="410916730" sldId="352"/>
            <ac:spMk id="17" creationId="{314376C3-82BF-9C2D-0667-A8EFD40947BA}"/>
          </ac:spMkLst>
        </pc:spChg>
        <pc:picChg chg="add mod">
          <ac:chgData name="geonho kim" userId="72bb0c01ed287e5c" providerId="LiveId" clId="{6B308266-CCAF-4986-868B-A37FEE4A9903}" dt="2024-05-31T22:25:13.107" v="2327" actId="1076"/>
          <ac:picMkLst>
            <pc:docMk/>
            <pc:sldMk cId="410916730" sldId="352"/>
            <ac:picMk id="3" creationId="{CE3FDAB0-CCA1-4DD2-D693-D7D5E642F48D}"/>
          </ac:picMkLst>
        </pc:picChg>
        <pc:picChg chg="add mod">
          <ac:chgData name="geonho kim" userId="72bb0c01ed287e5c" providerId="LiveId" clId="{6B308266-CCAF-4986-868B-A37FEE4A9903}" dt="2024-05-31T22:25:13.107" v="2327" actId="1076"/>
          <ac:picMkLst>
            <pc:docMk/>
            <pc:sldMk cId="410916730" sldId="352"/>
            <ac:picMk id="5" creationId="{878AA60C-D6D8-5D69-7A0F-651F22D89483}"/>
          </ac:picMkLst>
        </pc:picChg>
        <pc:picChg chg="add mod modCrop">
          <ac:chgData name="geonho kim" userId="72bb0c01ed287e5c" providerId="LiveId" clId="{6B308266-CCAF-4986-868B-A37FEE4A9903}" dt="2024-05-31T22:25:13.107" v="2327" actId="1076"/>
          <ac:picMkLst>
            <pc:docMk/>
            <pc:sldMk cId="410916730" sldId="352"/>
            <ac:picMk id="12" creationId="{F46E4AD7-AF97-81FD-9A80-261404E4A182}"/>
          </ac:picMkLst>
        </pc:picChg>
        <pc:picChg chg="del">
          <ac:chgData name="geonho kim" userId="72bb0c01ed287e5c" providerId="LiveId" clId="{6B308266-CCAF-4986-868B-A37FEE4A9903}" dt="2024-05-31T16:48:27.524" v="1595" actId="478"/>
          <ac:picMkLst>
            <pc:docMk/>
            <pc:sldMk cId="410916730" sldId="352"/>
            <ac:picMk id="1028" creationId="{463C2A86-756E-D3A6-BDD3-F82C234A171F}"/>
          </ac:picMkLst>
        </pc:picChg>
      </pc:sldChg>
      <pc:sldChg chg="addSp delSp modSp add mod">
        <pc:chgData name="geonho kim" userId="72bb0c01ed287e5c" providerId="LiveId" clId="{6B308266-CCAF-4986-868B-A37FEE4A9903}" dt="2024-05-31T22:38:21.424" v="2994" actId="20577"/>
        <pc:sldMkLst>
          <pc:docMk/>
          <pc:sldMk cId="3571187607" sldId="353"/>
        </pc:sldMkLst>
        <pc:spChg chg="add mod">
          <ac:chgData name="geonho kim" userId="72bb0c01ed287e5c" providerId="LiveId" clId="{6B308266-CCAF-4986-868B-A37FEE4A9903}" dt="2024-05-31T22:31:58.521" v="2696" actId="20577"/>
          <ac:spMkLst>
            <pc:docMk/>
            <pc:sldMk cId="3571187607" sldId="353"/>
            <ac:spMk id="3" creationId="{EBDA75D8-F1D1-A1EE-C6A1-318B2438332A}"/>
          </ac:spMkLst>
        </pc:spChg>
        <pc:spChg chg="add mod">
          <ac:chgData name="geonho kim" userId="72bb0c01ed287e5c" providerId="LiveId" clId="{6B308266-CCAF-4986-868B-A37FEE4A9903}" dt="2024-05-31T22:31:29.097" v="2685"/>
          <ac:spMkLst>
            <pc:docMk/>
            <pc:sldMk cId="3571187607" sldId="353"/>
            <ac:spMk id="5" creationId="{24CEA8F9-1B54-7E46-48C2-4020A1D2E2DA}"/>
          </ac:spMkLst>
        </pc:spChg>
        <pc:spChg chg="mod">
          <ac:chgData name="geonho kim" userId="72bb0c01ed287e5c" providerId="LiveId" clId="{6B308266-CCAF-4986-868B-A37FEE4A9903}" dt="2024-05-31T22:38:21.424" v="2994" actId="20577"/>
          <ac:spMkLst>
            <pc:docMk/>
            <pc:sldMk cId="3571187607" sldId="353"/>
            <ac:spMk id="6" creationId="{7237D3F6-5EBA-0311-250A-9E6ACD322982}"/>
          </ac:spMkLst>
        </pc:spChg>
        <pc:spChg chg="mod">
          <ac:chgData name="geonho kim" userId="72bb0c01ed287e5c" providerId="LiveId" clId="{6B308266-CCAF-4986-868B-A37FEE4A9903}" dt="2024-05-31T22:36:47.549" v="2906" actId="1076"/>
          <ac:spMkLst>
            <pc:docMk/>
            <pc:sldMk cId="3571187607" sldId="353"/>
            <ac:spMk id="9" creationId="{7EE2B9F5-7BDB-752C-C298-794C981A17F1}"/>
          </ac:spMkLst>
        </pc:spChg>
        <pc:spChg chg="add mod">
          <ac:chgData name="geonho kim" userId="72bb0c01ed287e5c" providerId="LiveId" clId="{6B308266-CCAF-4986-868B-A37FEE4A9903}" dt="2024-05-31T22:38:12.585" v="2993" actId="113"/>
          <ac:spMkLst>
            <pc:docMk/>
            <pc:sldMk cId="3571187607" sldId="353"/>
            <ac:spMk id="10" creationId="{2B837DB2-1B86-3608-AFFD-9F22E890B344}"/>
          </ac:spMkLst>
        </pc:spChg>
        <pc:spChg chg="del">
          <ac:chgData name="geonho kim" userId="72bb0c01ed287e5c" providerId="LiveId" clId="{6B308266-CCAF-4986-868B-A37FEE4A9903}" dt="2024-05-31T22:31:07.159" v="2617" actId="478"/>
          <ac:spMkLst>
            <pc:docMk/>
            <pc:sldMk cId="3571187607" sldId="353"/>
            <ac:spMk id="11" creationId="{FF7EA265-5E69-3BDA-DE5C-A3B576254257}"/>
          </ac:spMkLst>
        </pc:spChg>
        <pc:spChg chg="add del mod">
          <ac:chgData name="geonho kim" userId="72bb0c01ed287e5c" providerId="LiveId" clId="{6B308266-CCAF-4986-868B-A37FEE4A9903}" dt="2024-05-31T22:36:38.473" v="2903" actId="478"/>
          <ac:spMkLst>
            <pc:docMk/>
            <pc:sldMk cId="3571187607" sldId="353"/>
            <ac:spMk id="12" creationId="{988314FB-9137-C3CF-1D6F-297EE0A29F26}"/>
          </ac:spMkLst>
        </pc:spChg>
        <pc:spChg chg="add mod">
          <ac:chgData name="geonho kim" userId="72bb0c01ed287e5c" providerId="LiveId" clId="{6B308266-CCAF-4986-868B-A37FEE4A9903}" dt="2024-05-31T22:36:47.549" v="2906" actId="1076"/>
          <ac:spMkLst>
            <pc:docMk/>
            <pc:sldMk cId="3571187607" sldId="353"/>
            <ac:spMk id="17" creationId="{48795E67-2C8D-DEB1-B07C-498981A3289E}"/>
          </ac:spMkLst>
        </pc:spChg>
        <pc:spChg chg="add mod">
          <ac:chgData name="geonho kim" userId="72bb0c01ed287e5c" providerId="LiveId" clId="{6B308266-CCAF-4986-868B-A37FEE4A9903}" dt="2024-05-31T22:36:47.549" v="2906" actId="1076"/>
          <ac:spMkLst>
            <pc:docMk/>
            <pc:sldMk cId="3571187607" sldId="353"/>
            <ac:spMk id="18" creationId="{0D383BCC-5FD1-FA84-CA9F-6459B1D066A2}"/>
          </ac:spMkLst>
        </pc:spChg>
        <pc:spChg chg="add mod">
          <ac:chgData name="geonho kim" userId="72bb0c01ed287e5c" providerId="LiveId" clId="{6B308266-CCAF-4986-868B-A37FEE4A9903}" dt="2024-05-31T22:36:47.549" v="2906" actId="1076"/>
          <ac:spMkLst>
            <pc:docMk/>
            <pc:sldMk cId="3571187607" sldId="353"/>
            <ac:spMk id="19" creationId="{3159858D-C904-364B-1A71-63609551705A}"/>
          </ac:spMkLst>
        </pc:spChg>
        <pc:spChg chg="del">
          <ac:chgData name="geonho kim" userId="72bb0c01ed287e5c" providerId="LiveId" clId="{6B308266-CCAF-4986-868B-A37FEE4A9903}" dt="2024-05-31T22:31:04.466" v="2616" actId="478"/>
          <ac:spMkLst>
            <pc:docMk/>
            <pc:sldMk cId="3571187607" sldId="353"/>
            <ac:spMk id="26" creationId="{F5EDB398-9973-54FC-ACB5-088BF48FAE0C}"/>
          </ac:spMkLst>
        </pc:spChg>
        <pc:spChg chg="del">
          <ac:chgData name="geonho kim" userId="72bb0c01ed287e5c" providerId="LiveId" clId="{6B308266-CCAF-4986-868B-A37FEE4A9903}" dt="2024-05-31T22:31:00.683" v="2614" actId="478"/>
          <ac:spMkLst>
            <pc:docMk/>
            <pc:sldMk cId="3571187607" sldId="353"/>
            <ac:spMk id="27" creationId="{CDBB2B8A-7E8E-C0F4-43BF-114C41C6A1B2}"/>
          </ac:spMkLst>
        </pc:spChg>
        <pc:spChg chg="add mod">
          <ac:chgData name="geonho kim" userId="72bb0c01ed287e5c" providerId="LiveId" clId="{6B308266-CCAF-4986-868B-A37FEE4A9903}" dt="2024-05-31T22:36:47.549" v="2906" actId="1076"/>
          <ac:spMkLst>
            <pc:docMk/>
            <pc:sldMk cId="3571187607" sldId="353"/>
            <ac:spMk id="28" creationId="{190F72ED-6B95-FA8B-CACE-03145591A6B4}"/>
          </ac:spMkLst>
        </pc:spChg>
        <pc:spChg chg="add mod">
          <ac:chgData name="geonho kim" userId="72bb0c01ed287e5c" providerId="LiveId" clId="{6B308266-CCAF-4986-868B-A37FEE4A9903}" dt="2024-05-31T22:37:19.812" v="2915"/>
          <ac:spMkLst>
            <pc:docMk/>
            <pc:sldMk cId="3571187607" sldId="353"/>
            <ac:spMk id="29" creationId="{2D3B7451-D385-5E64-EDFA-1F377FE0CB9B}"/>
          </ac:spMkLst>
        </pc:spChg>
        <pc:spChg chg="add mod">
          <ac:chgData name="geonho kim" userId="72bb0c01ed287e5c" providerId="LiveId" clId="{6B308266-CCAF-4986-868B-A37FEE4A9903}" dt="2024-05-31T22:37:32.720" v="2924"/>
          <ac:spMkLst>
            <pc:docMk/>
            <pc:sldMk cId="3571187607" sldId="353"/>
            <ac:spMk id="30" creationId="{01690783-64B8-488C-2652-3E9F2824BB8E}"/>
          </ac:spMkLst>
        </pc:spChg>
        <pc:spChg chg="del">
          <ac:chgData name="geonho kim" userId="72bb0c01ed287e5c" providerId="LiveId" clId="{6B308266-CCAF-4986-868B-A37FEE4A9903}" dt="2024-05-31T22:31:00.683" v="2614" actId="478"/>
          <ac:spMkLst>
            <pc:docMk/>
            <pc:sldMk cId="3571187607" sldId="353"/>
            <ac:spMk id="31" creationId="{7EDAF372-1E99-3325-FF30-2EC464AFAFE0}"/>
          </ac:spMkLst>
        </pc:spChg>
        <pc:spChg chg="del">
          <ac:chgData name="geonho kim" userId="72bb0c01ed287e5c" providerId="LiveId" clId="{6B308266-CCAF-4986-868B-A37FEE4A9903}" dt="2024-05-31T22:31:00.683" v="2614" actId="478"/>
          <ac:spMkLst>
            <pc:docMk/>
            <pc:sldMk cId="3571187607" sldId="353"/>
            <ac:spMk id="32" creationId="{39E88004-8367-03A8-E990-EF934DF5B7B9}"/>
          </ac:spMkLst>
        </pc:spChg>
        <pc:spChg chg="del">
          <ac:chgData name="geonho kim" userId="72bb0c01ed287e5c" providerId="LiveId" clId="{6B308266-CCAF-4986-868B-A37FEE4A9903}" dt="2024-05-31T22:31:00.683" v="2614" actId="478"/>
          <ac:spMkLst>
            <pc:docMk/>
            <pc:sldMk cId="3571187607" sldId="353"/>
            <ac:spMk id="36" creationId="{7C958B07-A02D-8A08-EB58-7E36C8781D79}"/>
          </ac:spMkLst>
        </pc:spChg>
        <pc:spChg chg="add mod">
          <ac:chgData name="geonho kim" userId="72bb0c01ed287e5c" providerId="LiveId" clId="{6B308266-CCAF-4986-868B-A37FEE4A9903}" dt="2024-05-31T22:36:47.549" v="2906" actId="1076"/>
          <ac:spMkLst>
            <pc:docMk/>
            <pc:sldMk cId="3571187607" sldId="353"/>
            <ac:spMk id="38" creationId="{9756CDB3-02C8-4138-E8C0-FC75A97A0C90}"/>
          </ac:spMkLst>
        </pc:spChg>
        <pc:spChg chg="add mod">
          <ac:chgData name="geonho kim" userId="72bb0c01ed287e5c" providerId="LiveId" clId="{6B308266-CCAF-4986-868B-A37FEE4A9903}" dt="2024-05-31T22:37:23.886" v="2918"/>
          <ac:spMkLst>
            <pc:docMk/>
            <pc:sldMk cId="3571187607" sldId="353"/>
            <ac:spMk id="39" creationId="{C1E79CB7-B5B4-74EF-590A-DD35AD9FE1DE}"/>
          </ac:spMkLst>
        </pc:spChg>
        <pc:spChg chg="add mod">
          <ac:chgData name="geonho kim" userId="72bb0c01ed287e5c" providerId="LiveId" clId="{6B308266-CCAF-4986-868B-A37FEE4A9903}" dt="2024-05-31T22:37:33.812" v="2927"/>
          <ac:spMkLst>
            <pc:docMk/>
            <pc:sldMk cId="3571187607" sldId="353"/>
            <ac:spMk id="40" creationId="{3F08B833-66B9-EB32-0DB8-78D142D85414}"/>
          </ac:spMkLst>
        </pc:spChg>
        <pc:spChg chg="add del mod">
          <ac:chgData name="geonho kim" userId="72bb0c01ed287e5c" providerId="LiveId" clId="{6B308266-CCAF-4986-868B-A37FEE4A9903}" dt="2024-05-31T22:35:24.699" v="2837" actId="478"/>
          <ac:spMkLst>
            <pc:docMk/>
            <pc:sldMk cId="3571187607" sldId="353"/>
            <ac:spMk id="41" creationId="{B5CDF991-583F-82D5-D657-68C451C615B1}"/>
          </ac:spMkLst>
        </pc:spChg>
        <pc:spChg chg="del">
          <ac:chgData name="geonho kim" userId="72bb0c01ed287e5c" providerId="LiveId" clId="{6B308266-CCAF-4986-868B-A37FEE4A9903}" dt="2024-05-31T22:31:00.683" v="2614" actId="478"/>
          <ac:spMkLst>
            <pc:docMk/>
            <pc:sldMk cId="3571187607" sldId="353"/>
            <ac:spMk id="42" creationId="{95B6D14F-EB83-3E83-2978-C23F2E63846D}"/>
          </ac:spMkLst>
        </pc:spChg>
        <pc:spChg chg="del">
          <ac:chgData name="geonho kim" userId="72bb0c01ed287e5c" providerId="LiveId" clId="{6B308266-CCAF-4986-868B-A37FEE4A9903}" dt="2024-05-31T22:31:00.683" v="2614" actId="478"/>
          <ac:spMkLst>
            <pc:docMk/>
            <pc:sldMk cId="3571187607" sldId="353"/>
            <ac:spMk id="43" creationId="{F2E837D2-43FA-FA98-0594-43A4568C4D23}"/>
          </ac:spMkLst>
        </pc:spChg>
        <pc:spChg chg="del">
          <ac:chgData name="geonho kim" userId="72bb0c01ed287e5c" providerId="LiveId" clId="{6B308266-CCAF-4986-868B-A37FEE4A9903}" dt="2024-05-31T22:31:03.161" v="2615" actId="478"/>
          <ac:spMkLst>
            <pc:docMk/>
            <pc:sldMk cId="3571187607" sldId="353"/>
            <ac:spMk id="44" creationId="{99001E5B-EB87-3ABF-6F99-7C3E855FC038}"/>
          </ac:spMkLst>
        </pc:spChg>
        <pc:spChg chg="del">
          <ac:chgData name="geonho kim" userId="72bb0c01ed287e5c" providerId="LiveId" clId="{6B308266-CCAF-4986-868B-A37FEE4A9903}" dt="2024-05-31T22:31:00.683" v="2614" actId="478"/>
          <ac:spMkLst>
            <pc:docMk/>
            <pc:sldMk cId="3571187607" sldId="353"/>
            <ac:spMk id="45" creationId="{631F3719-2FC5-7A91-1EE3-BD03DE6BEBF6}"/>
          </ac:spMkLst>
        </pc:spChg>
        <pc:spChg chg="add mod">
          <ac:chgData name="geonho kim" userId="72bb0c01ed287e5c" providerId="LiveId" clId="{6B308266-CCAF-4986-868B-A37FEE4A9903}" dt="2024-05-31T22:36:47.549" v="2906" actId="1076"/>
          <ac:spMkLst>
            <pc:docMk/>
            <pc:sldMk cId="3571187607" sldId="353"/>
            <ac:spMk id="46" creationId="{FDE67096-EEF3-9E21-4E0A-3BBEDCCE0937}"/>
          </ac:spMkLst>
        </pc:spChg>
        <pc:spChg chg="add mod">
          <ac:chgData name="geonho kim" userId="72bb0c01ed287e5c" providerId="LiveId" clId="{6B308266-CCAF-4986-868B-A37FEE4A9903}" dt="2024-05-31T22:37:31.212" v="2921"/>
          <ac:spMkLst>
            <pc:docMk/>
            <pc:sldMk cId="3571187607" sldId="353"/>
            <ac:spMk id="47" creationId="{85A34C06-88C9-8184-020A-47E7833819F1}"/>
          </ac:spMkLst>
        </pc:spChg>
        <pc:spChg chg="add mod">
          <ac:chgData name="geonho kim" userId="72bb0c01ed287e5c" providerId="LiveId" clId="{6B308266-CCAF-4986-868B-A37FEE4A9903}" dt="2024-05-31T22:37:34.652" v="2930"/>
          <ac:spMkLst>
            <pc:docMk/>
            <pc:sldMk cId="3571187607" sldId="353"/>
            <ac:spMk id="48" creationId="{13363D0F-0EBE-7A08-2639-4E5141FE8663}"/>
          </ac:spMkLst>
        </pc:spChg>
        <pc:picChg chg="del">
          <ac:chgData name="geonho kim" userId="72bb0c01ed287e5c" providerId="LiveId" clId="{6B308266-CCAF-4986-868B-A37FEE4A9903}" dt="2024-05-31T22:31:04.466" v="2616" actId="478"/>
          <ac:picMkLst>
            <pc:docMk/>
            <pc:sldMk cId="3571187607" sldId="353"/>
            <ac:picMk id="4" creationId="{AF4AC74F-1FF8-E25B-83CF-1BB119DDBFFE}"/>
          </ac:picMkLst>
        </pc:picChg>
        <pc:picChg chg="add del mod modCrop">
          <ac:chgData name="geonho kim" userId="72bb0c01ed287e5c" providerId="LiveId" clId="{6B308266-CCAF-4986-868B-A37FEE4A9903}" dt="2024-05-31T22:33:41.111" v="2770" actId="478"/>
          <ac:picMkLst>
            <pc:docMk/>
            <pc:sldMk cId="3571187607" sldId="353"/>
            <ac:picMk id="8" creationId="{27C43D6E-46B4-15C1-A78B-B7B58BD01F78}"/>
          </ac:picMkLst>
        </pc:picChg>
        <pc:picChg chg="add del mod">
          <ac:chgData name="geonho kim" userId="72bb0c01ed287e5c" providerId="LiveId" clId="{6B308266-CCAF-4986-868B-A37FEE4A9903}" dt="2024-05-31T22:33:08.577" v="2764" actId="478"/>
          <ac:picMkLst>
            <pc:docMk/>
            <pc:sldMk cId="3571187607" sldId="353"/>
            <ac:picMk id="13" creationId="{6F9D4C5C-4F45-E00F-0AD8-74C93229EEDE}"/>
          </ac:picMkLst>
        </pc:picChg>
        <pc:picChg chg="add del mod">
          <ac:chgData name="geonho kim" userId="72bb0c01ed287e5c" providerId="LiveId" clId="{6B308266-CCAF-4986-868B-A37FEE4A9903}" dt="2024-05-31T22:33:41.583" v="2771" actId="478"/>
          <ac:picMkLst>
            <pc:docMk/>
            <pc:sldMk cId="3571187607" sldId="353"/>
            <ac:picMk id="16" creationId="{632A6C27-CFA6-3DFF-CB75-59780975F830}"/>
          </ac:picMkLst>
        </pc:picChg>
        <pc:picChg chg="del">
          <ac:chgData name="geonho kim" userId="72bb0c01ed287e5c" providerId="LiveId" clId="{6B308266-CCAF-4986-868B-A37FEE4A9903}" dt="2024-05-31T22:31:04.466" v="2616" actId="478"/>
          <ac:picMkLst>
            <pc:docMk/>
            <pc:sldMk cId="3571187607" sldId="353"/>
            <ac:picMk id="21" creationId="{7587B087-4B70-7127-7B8D-9725C36EE5FD}"/>
          </ac:picMkLst>
        </pc:picChg>
        <pc:picChg chg="del">
          <ac:chgData name="geonho kim" userId="72bb0c01ed287e5c" providerId="LiveId" clId="{6B308266-CCAF-4986-868B-A37FEE4A9903}" dt="2024-05-31T22:31:00.683" v="2614" actId="478"/>
          <ac:picMkLst>
            <pc:docMk/>
            <pc:sldMk cId="3571187607" sldId="353"/>
            <ac:picMk id="34" creationId="{EE1B1A06-261F-C5FF-50CC-0B7D85791E3A}"/>
          </ac:picMkLst>
        </pc:picChg>
        <pc:picChg chg="del">
          <ac:chgData name="geonho kim" userId="72bb0c01ed287e5c" providerId="LiveId" clId="{6B308266-CCAF-4986-868B-A37FEE4A9903}" dt="2024-05-31T22:31:00.683" v="2614" actId="478"/>
          <ac:picMkLst>
            <pc:docMk/>
            <pc:sldMk cId="3571187607" sldId="353"/>
            <ac:picMk id="35" creationId="{24BFF926-2CDD-4908-D5EC-E48885C558DB}"/>
          </ac:picMkLst>
        </pc:picChg>
        <pc:picChg chg="del">
          <ac:chgData name="geonho kim" userId="72bb0c01ed287e5c" providerId="LiveId" clId="{6B308266-CCAF-4986-868B-A37FEE4A9903}" dt="2024-05-31T22:31:00.683" v="2614" actId="478"/>
          <ac:picMkLst>
            <pc:docMk/>
            <pc:sldMk cId="3571187607" sldId="353"/>
            <ac:picMk id="37" creationId="{5AD87B0B-82E9-2FEC-BF34-ECE764327D0C}"/>
          </ac:picMkLst>
        </pc:picChg>
        <pc:picChg chg="add mod">
          <ac:chgData name="geonho kim" userId="72bb0c01ed287e5c" providerId="LiveId" clId="{6B308266-CCAF-4986-868B-A37FEE4A9903}" dt="2024-05-31T22:37:12.055" v="2912" actId="14100"/>
          <ac:picMkLst>
            <pc:docMk/>
            <pc:sldMk cId="3571187607" sldId="353"/>
            <ac:picMk id="52" creationId="{B2E736C6-45D6-E292-C4E4-E519A390E1F3}"/>
          </ac:picMkLst>
        </pc:picChg>
        <pc:cxnChg chg="del">
          <ac:chgData name="geonho kim" userId="72bb0c01ed287e5c" providerId="LiveId" clId="{6B308266-CCAF-4986-868B-A37FEE4A9903}" dt="2024-05-31T22:31:04.466" v="2616" actId="478"/>
          <ac:cxnSpMkLst>
            <pc:docMk/>
            <pc:sldMk cId="3571187607" sldId="353"/>
            <ac:cxnSpMk id="15" creationId="{43EBE514-1EC4-3FD7-4896-359A431E05B4}"/>
          </ac:cxnSpMkLst>
        </pc:cxnChg>
        <pc:cxnChg chg="add mod">
          <ac:chgData name="geonho kim" userId="72bb0c01ed287e5c" providerId="LiveId" clId="{6B308266-CCAF-4986-868B-A37FEE4A9903}" dt="2024-05-31T22:36:47.549" v="2906" actId="1076"/>
          <ac:cxnSpMkLst>
            <pc:docMk/>
            <pc:sldMk cId="3571187607" sldId="353"/>
            <ac:cxnSpMk id="22" creationId="{64A3915F-CBA4-0BAD-7622-48466C2040B1}"/>
          </ac:cxnSpMkLst>
        </pc:cxnChg>
        <pc:cxnChg chg="add mod">
          <ac:chgData name="geonho kim" userId="72bb0c01ed287e5c" providerId="LiveId" clId="{6B308266-CCAF-4986-868B-A37FEE4A9903}" dt="2024-05-31T22:36:47.549" v="2906" actId="1076"/>
          <ac:cxnSpMkLst>
            <pc:docMk/>
            <pc:sldMk cId="3571187607" sldId="353"/>
            <ac:cxnSpMk id="25" creationId="{F21F98C7-650F-BAD5-985A-93A7A4882D9F}"/>
          </ac:cxnSpMkLst>
        </pc:cxnChg>
        <pc:cxnChg chg="del">
          <ac:chgData name="geonho kim" userId="72bb0c01ed287e5c" providerId="LiveId" clId="{6B308266-CCAF-4986-868B-A37FEE4A9903}" dt="2024-05-31T22:31:00.683" v="2614" actId="478"/>
          <ac:cxnSpMkLst>
            <pc:docMk/>
            <pc:sldMk cId="3571187607" sldId="353"/>
            <ac:cxnSpMk id="33" creationId="{138A764E-0FEE-A168-644C-8AF812BD7267}"/>
          </ac:cxnSpMkLst>
        </pc:cxnChg>
        <pc:cxnChg chg="add mod">
          <ac:chgData name="geonho kim" userId="72bb0c01ed287e5c" providerId="LiveId" clId="{6B308266-CCAF-4986-868B-A37FEE4A9903}" dt="2024-05-31T22:36:47.549" v="2906" actId="1076"/>
          <ac:cxnSpMkLst>
            <pc:docMk/>
            <pc:sldMk cId="3571187607" sldId="353"/>
            <ac:cxnSpMk id="50" creationId="{6C0894FF-D0AA-373A-7C70-45236B595A55}"/>
          </ac:cxnSpMkLst>
        </pc:cxnChg>
      </pc:sldChg>
      <pc:sldChg chg="addSp delSp modSp add mod">
        <pc:chgData name="geonho kim" userId="72bb0c01ed287e5c" providerId="LiveId" clId="{6B308266-CCAF-4986-868B-A37FEE4A9903}" dt="2024-05-31T22:40:49.253" v="3226" actId="1076"/>
        <pc:sldMkLst>
          <pc:docMk/>
          <pc:sldMk cId="2884766336" sldId="354"/>
        </pc:sldMkLst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3" creationId="{EBDA75D8-F1D1-A1EE-C6A1-318B2438332A}"/>
          </ac:spMkLst>
        </pc:spChg>
        <pc:spChg chg="mod">
          <ac:chgData name="geonho kim" userId="72bb0c01ed287e5c" providerId="LiveId" clId="{6B308266-CCAF-4986-868B-A37FEE4A9903}" dt="2024-05-31T22:38:30.202" v="3004" actId="20577"/>
          <ac:spMkLst>
            <pc:docMk/>
            <pc:sldMk cId="2884766336" sldId="354"/>
            <ac:spMk id="6" creationId="{7237D3F6-5EBA-0311-250A-9E6ACD322982}"/>
          </ac:spMkLst>
        </pc:spChg>
        <pc:spChg chg="add mod">
          <ac:chgData name="geonho kim" userId="72bb0c01ed287e5c" providerId="LiveId" clId="{6B308266-CCAF-4986-868B-A37FEE4A9903}" dt="2024-05-31T22:38:59.250" v="3048"/>
          <ac:spMkLst>
            <pc:docMk/>
            <pc:sldMk cId="2884766336" sldId="354"/>
            <ac:spMk id="8" creationId="{79C5AD64-D565-D644-53B2-0CD72FC19EAE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9" creationId="{7EE2B9F5-7BDB-752C-C298-794C981A17F1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10" creationId="{2B837DB2-1B86-3608-AFFD-9F22E890B344}"/>
          </ac:spMkLst>
        </pc:spChg>
        <pc:spChg chg="add mod">
          <ac:chgData name="geonho kim" userId="72bb0c01ed287e5c" providerId="LiveId" clId="{6B308266-CCAF-4986-868B-A37FEE4A9903}" dt="2024-05-31T22:39:36.801" v="3140" actId="1076"/>
          <ac:spMkLst>
            <pc:docMk/>
            <pc:sldMk cId="2884766336" sldId="354"/>
            <ac:spMk id="11" creationId="{34B1111D-3EE7-9B7F-4AA1-80D0749F47A6}"/>
          </ac:spMkLst>
        </pc:spChg>
        <pc:spChg chg="add mod">
          <ac:chgData name="geonho kim" userId="72bb0c01ed287e5c" providerId="LiveId" clId="{6B308266-CCAF-4986-868B-A37FEE4A9903}" dt="2024-05-31T22:40:49.253" v="3226" actId="1076"/>
          <ac:spMkLst>
            <pc:docMk/>
            <pc:sldMk cId="2884766336" sldId="354"/>
            <ac:spMk id="14" creationId="{B14F7D56-9354-F229-12F9-54D53C6AC5EE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17" creationId="{48795E67-2C8D-DEB1-B07C-498981A3289E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18" creationId="{0D383BCC-5FD1-FA84-CA9F-6459B1D066A2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19" creationId="{3159858D-C904-364B-1A71-63609551705A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28" creationId="{190F72ED-6B95-FA8B-CACE-03145591A6B4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29" creationId="{2D3B7451-D385-5E64-EDFA-1F377FE0CB9B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30" creationId="{01690783-64B8-488C-2652-3E9F2824BB8E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38" creationId="{9756CDB3-02C8-4138-E8C0-FC75A97A0C90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39" creationId="{C1E79CB7-B5B4-74EF-590A-DD35AD9FE1DE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40" creationId="{3F08B833-66B9-EB32-0DB8-78D142D85414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46" creationId="{FDE67096-EEF3-9E21-4E0A-3BBEDCCE0937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47" creationId="{85A34C06-88C9-8184-020A-47E7833819F1}"/>
          </ac:spMkLst>
        </pc:spChg>
        <pc:spChg chg="del">
          <ac:chgData name="geonho kim" userId="72bb0c01ed287e5c" providerId="LiveId" clId="{6B308266-CCAF-4986-868B-A37FEE4A9903}" dt="2024-05-31T22:38:33.013" v="3005" actId="478"/>
          <ac:spMkLst>
            <pc:docMk/>
            <pc:sldMk cId="2884766336" sldId="354"/>
            <ac:spMk id="48" creationId="{13363D0F-0EBE-7A08-2639-4E5141FE8663}"/>
          </ac:spMkLst>
        </pc:spChg>
        <pc:picChg chg="add mod">
          <ac:chgData name="geonho kim" userId="72bb0c01ed287e5c" providerId="LiveId" clId="{6B308266-CCAF-4986-868B-A37FEE4A9903}" dt="2024-05-31T22:40:21.932" v="3144" actId="14100"/>
          <ac:picMkLst>
            <pc:docMk/>
            <pc:sldMk cId="2884766336" sldId="354"/>
            <ac:picMk id="5" creationId="{6AEFC111-3DDD-8CFF-95E5-BCF50899F2DE}"/>
          </ac:picMkLst>
        </pc:picChg>
        <pc:picChg chg="add mod">
          <ac:chgData name="geonho kim" userId="72bb0c01ed287e5c" providerId="LiveId" clId="{6B308266-CCAF-4986-868B-A37FEE4A9903}" dt="2024-05-31T22:40:49.253" v="3226" actId="1076"/>
          <ac:picMkLst>
            <pc:docMk/>
            <pc:sldMk cId="2884766336" sldId="354"/>
            <ac:picMk id="13" creationId="{F4B2DC67-C5E8-03EE-49B9-78FA806E0B23}"/>
          </ac:picMkLst>
        </pc:picChg>
        <pc:picChg chg="del">
          <ac:chgData name="geonho kim" userId="72bb0c01ed287e5c" providerId="LiveId" clId="{6B308266-CCAF-4986-868B-A37FEE4A9903}" dt="2024-05-31T22:38:33.013" v="3005" actId="478"/>
          <ac:picMkLst>
            <pc:docMk/>
            <pc:sldMk cId="2884766336" sldId="354"/>
            <ac:picMk id="52" creationId="{B2E736C6-45D6-E292-C4E4-E519A390E1F3}"/>
          </ac:picMkLst>
        </pc:picChg>
        <pc:cxnChg chg="del">
          <ac:chgData name="geonho kim" userId="72bb0c01ed287e5c" providerId="LiveId" clId="{6B308266-CCAF-4986-868B-A37FEE4A9903}" dt="2024-05-31T22:38:33.013" v="3005" actId="478"/>
          <ac:cxnSpMkLst>
            <pc:docMk/>
            <pc:sldMk cId="2884766336" sldId="354"/>
            <ac:cxnSpMk id="22" creationId="{64A3915F-CBA4-0BAD-7622-48466C2040B1}"/>
          </ac:cxnSpMkLst>
        </pc:cxnChg>
        <pc:cxnChg chg="del">
          <ac:chgData name="geonho kim" userId="72bb0c01ed287e5c" providerId="LiveId" clId="{6B308266-CCAF-4986-868B-A37FEE4A9903}" dt="2024-05-31T22:38:33.013" v="3005" actId="478"/>
          <ac:cxnSpMkLst>
            <pc:docMk/>
            <pc:sldMk cId="2884766336" sldId="354"/>
            <ac:cxnSpMk id="25" creationId="{F21F98C7-650F-BAD5-985A-93A7A4882D9F}"/>
          </ac:cxnSpMkLst>
        </pc:cxnChg>
        <pc:cxnChg chg="del">
          <ac:chgData name="geonho kim" userId="72bb0c01ed287e5c" providerId="LiveId" clId="{6B308266-CCAF-4986-868B-A37FEE4A9903}" dt="2024-05-31T22:38:33.013" v="3005" actId="478"/>
          <ac:cxnSpMkLst>
            <pc:docMk/>
            <pc:sldMk cId="2884766336" sldId="354"/>
            <ac:cxnSpMk id="50" creationId="{6C0894FF-D0AA-373A-7C70-45236B595A55}"/>
          </ac:cxnSpMkLst>
        </pc:cxnChg>
      </pc:sldChg>
      <pc:sldChg chg="modSp add mod">
        <pc:chgData name="geonho kim" userId="72bb0c01ed287e5c" providerId="LiveId" clId="{6B308266-CCAF-4986-868B-A37FEE4A9903}" dt="2024-05-31T22:42:31.009" v="3232" actId="207"/>
        <pc:sldMkLst>
          <pc:docMk/>
          <pc:sldMk cId="1420938867" sldId="355"/>
        </pc:sldMkLst>
        <pc:spChg chg="mod">
          <ac:chgData name="geonho kim" userId="72bb0c01ed287e5c" providerId="LiveId" clId="{6B308266-CCAF-4986-868B-A37FEE4A9903}" dt="2024-05-31T22:42:14.949" v="3230" actId="207"/>
          <ac:spMkLst>
            <pc:docMk/>
            <pc:sldMk cId="1420938867" sldId="355"/>
            <ac:spMk id="34" creationId="{E7BC4C88-AE92-84A9-96F9-FBBEA76AEA64}"/>
          </ac:spMkLst>
        </pc:spChg>
        <pc:spChg chg="mod">
          <ac:chgData name="geonho kim" userId="72bb0c01ed287e5c" providerId="LiveId" clId="{6B308266-CCAF-4986-868B-A37FEE4A9903}" dt="2024-05-31T22:42:14.949" v="3230" actId="207"/>
          <ac:spMkLst>
            <pc:docMk/>
            <pc:sldMk cId="1420938867" sldId="355"/>
            <ac:spMk id="36" creationId="{AA1655A2-B766-CBEE-2A87-4C9C6C9E16C8}"/>
          </ac:spMkLst>
        </pc:spChg>
        <pc:spChg chg="mod">
          <ac:chgData name="geonho kim" userId="72bb0c01ed287e5c" providerId="LiveId" clId="{6B308266-CCAF-4986-868B-A37FEE4A9903}" dt="2024-05-31T22:42:14.949" v="3230" actId="207"/>
          <ac:spMkLst>
            <pc:docMk/>
            <pc:sldMk cId="1420938867" sldId="355"/>
            <ac:spMk id="37" creationId="{44A0A0FD-7A4C-D050-92A2-3FAE18BF4383}"/>
          </ac:spMkLst>
        </pc:spChg>
        <pc:spChg chg="mod">
          <ac:chgData name="geonho kim" userId="72bb0c01ed287e5c" providerId="LiveId" clId="{6B308266-CCAF-4986-868B-A37FEE4A9903}" dt="2024-05-31T22:42:31.009" v="3232" actId="207"/>
          <ac:spMkLst>
            <pc:docMk/>
            <pc:sldMk cId="1420938867" sldId="355"/>
            <ac:spMk id="42" creationId="{E20A2911-ED13-6140-8A56-222BA69D454B}"/>
          </ac:spMkLst>
        </pc:spChg>
        <pc:spChg chg="mod">
          <ac:chgData name="geonho kim" userId="72bb0c01ed287e5c" providerId="LiveId" clId="{6B308266-CCAF-4986-868B-A37FEE4A9903}" dt="2024-05-31T22:42:31.009" v="3232" actId="207"/>
          <ac:spMkLst>
            <pc:docMk/>
            <pc:sldMk cId="1420938867" sldId="355"/>
            <ac:spMk id="44" creationId="{303760B3-BFD0-92D9-CFED-FB5A0556B215}"/>
          </ac:spMkLst>
        </pc:spChg>
        <pc:spChg chg="mod">
          <ac:chgData name="geonho kim" userId="72bb0c01ed287e5c" providerId="LiveId" clId="{6B308266-CCAF-4986-868B-A37FEE4A9903}" dt="2024-05-31T22:42:31.009" v="3232" actId="207"/>
          <ac:spMkLst>
            <pc:docMk/>
            <pc:sldMk cId="1420938867" sldId="355"/>
            <ac:spMk id="45" creationId="{E2B42612-4D01-DED9-F97A-13D917B9C1BC}"/>
          </ac:spMkLst>
        </pc:spChg>
        <pc:spChg chg="mod">
          <ac:chgData name="geonho kim" userId="72bb0c01ed287e5c" providerId="LiveId" clId="{6B308266-CCAF-4986-868B-A37FEE4A9903}" dt="2024-05-31T22:42:24.139" v="3231" actId="207"/>
          <ac:spMkLst>
            <pc:docMk/>
            <pc:sldMk cId="1420938867" sldId="355"/>
            <ac:spMk id="46" creationId="{0CD541D7-37CE-E8D0-9456-4B5FDCC23EC0}"/>
          </ac:spMkLst>
        </pc:spChg>
        <pc:spChg chg="mod">
          <ac:chgData name="geonho kim" userId="72bb0c01ed287e5c" providerId="LiveId" clId="{6B308266-CCAF-4986-868B-A37FEE4A9903}" dt="2024-05-31T22:42:24.139" v="3231" actId="207"/>
          <ac:spMkLst>
            <pc:docMk/>
            <pc:sldMk cId="1420938867" sldId="355"/>
            <ac:spMk id="48" creationId="{2DD2FCA7-2058-935A-50F8-5ADA10C424D0}"/>
          </ac:spMkLst>
        </pc:spChg>
        <pc:spChg chg="mod">
          <ac:chgData name="geonho kim" userId="72bb0c01ed287e5c" providerId="LiveId" clId="{6B308266-CCAF-4986-868B-A37FEE4A9903}" dt="2024-05-31T22:42:24.139" v="3231" actId="207"/>
          <ac:spMkLst>
            <pc:docMk/>
            <pc:sldMk cId="1420938867" sldId="355"/>
            <ac:spMk id="49" creationId="{9970CC63-ED94-63E7-604E-15E2F8307811}"/>
          </ac:spMkLst>
        </pc:spChg>
        <pc:grpChg chg="mod">
          <ac:chgData name="geonho kim" userId="72bb0c01ed287e5c" providerId="LiveId" clId="{6B308266-CCAF-4986-868B-A37FEE4A9903}" dt="2024-05-31T22:42:14.949" v="3230" actId="207"/>
          <ac:grpSpMkLst>
            <pc:docMk/>
            <pc:sldMk cId="1420938867" sldId="355"/>
            <ac:grpSpMk id="35" creationId="{23336EC3-52FF-A3BD-9A0F-606AB0996F97}"/>
          </ac:grpSpMkLst>
        </pc:grpChg>
        <pc:grpChg chg="mod">
          <ac:chgData name="geonho kim" userId="72bb0c01ed287e5c" providerId="LiveId" clId="{6B308266-CCAF-4986-868B-A37FEE4A9903}" dt="2024-05-31T22:42:31.009" v="3232" actId="207"/>
          <ac:grpSpMkLst>
            <pc:docMk/>
            <pc:sldMk cId="1420938867" sldId="355"/>
            <ac:grpSpMk id="43" creationId="{84F7A5EC-3A2A-6FE3-5BA8-1E34E4BF4BDB}"/>
          </ac:grpSpMkLst>
        </pc:grpChg>
        <pc:grpChg chg="mod">
          <ac:chgData name="geonho kim" userId="72bb0c01ed287e5c" providerId="LiveId" clId="{6B308266-CCAF-4986-868B-A37FEE4A9903}" dt="2024-05-31T22:42:24.139" v="3231" actId="207"/>
          <ac:grpSpMkLst>
            <pc:docMk/>
            <pc:sldMk cId="1420938867" sldId="355"/>
            <ac:grpSpMk id="47" creationId="{2148497E-F48D-C635-542E-6A39C39D403F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9F535E6-4C26-FD9D-95F7-12CF273032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02A199-F890-5002-E00B-7E8C69198F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A6234-15A5-4422-A4F6-9B9A2A581D9A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130DC4-1749-6498-A8A2-5849BCDE1C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6E7DED-5417-4FDD-7384-C29CA7FC2A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3BC74-B7E7-4952-9271-A719350893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056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9B8C0-105C-476E-BD32-9CBDBECF9BE0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33C02-5366-46C1-927F-5D5FE9788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96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6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78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92502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Find Customers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571826" y="1026303"/>
            <a:ext cx="5620174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35F5F8-FFF7-A775-F682-E3D997C7D516}"/>
              </a:ext>
            </a:extLst>
          </p:cNvPr>
          <p:cNvSpPr txBox="1"/>
          <p:nvPr/>
        </p:nvSpPr>
        <p:spPr>
          <a:xfrm>
            <a:off x="705852" y="1640941"/>
            <a:ext cx="452559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인프라 구축</a:t>
            </a:r>
            <a:endParaRPr lang="ko-KR" altLang="en-US" sz="32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96533-E078-8429-071F-3815D5259A91}"/>
              </a:ext>
            </a:extLst>
          </p:cNvPr>
          <p:cNvSpPr txBox="1"/>
          <p:nvPr/>
        </p:nvSpPr>
        <p:spPr>
          <a:xfrm>
            <a:off x="10349234" y="6267470"/>
            <a:ext cx="17844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2팀 김건호</a:t>
            </a:r>
            <a:endParaRPr 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439136" y="3438435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solidFill>
                  <a:schemeClr val="bg1"/>
                </a:solidFill>
              </a:rPr>
              <a:t>팀 구성</a:t>
            </a:r>
            <a:r>
              <a:rPr lang="en-US" altLang="ko-KR" sz="3600" spc="600" dirty="0">
                <a:solidFill>
                  <a:schemeClr val="bg1"/>
                </a:solidFill>
              </a:rPr>
              <a:t>/</a:t>
            </a:r>
            <a:r>
              <a:rPr lang="ko-KR" altLang="en-US" sz="3600" spc="600" dirty="0">
                <a:solidFill>
                  <a:schemeClr val="bg1"/>
                </a:solidFill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750E15B7-6358-8A05-564C-0AA727B51256}"/>
              </a:ext>
            </a:extLst>
          </p:cNvPr>
          <p:cNvSpPr/>
          <p:nvPr/>
        </p:nvSpPr>
        <p:spPr>
          <a:xfrm>
            <a:off x="2602211" y="1103718"/>
            <a:ext cx="215656" cy="216275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3175">
            <a:solidFill>
              <a:srgbClr val="6C9CC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BFCD9AB-FC13-A735-67DD-CCA029D845BA}"/>
              </a:ext>
            </a:extLst>
          </p:cNvPr>
          <p:cNvGrpSpPr/>
          <p:nvPr/>
        </p:nvGrpSpPr>
        <p:grpSpPr>
          <a:xfrm>
            <a:off x="3089307" y="1006331"/>
            <a:ext cx="2438229" cy="441663"/>
            <a:chOff x="1760128" y="1194867"/>
            <a:chExt cx="2335886" cy="441663"/>
          </a:xfrm>
          <a:solidFill>
            <a:schemeClr val="accent5">
              <a:lumMod val="90000"/>
            </a:schemeClr>
          </a:solidFill>
        </p:grpSpPr>
        <p:sp>
          <p:nvSpPr>
            <p:cNvPr id="24" name="직사각형 39">
              <a:extLst>
                <a:ext uri="{FF2B5EF4-FFF2-40B4-BE49-F238E27FC236}">
                  <a16:creationId xmlns:a16="http://schemas.microsoft.com/office/drawing/2014/main" id="{FD6D4CC1-12F5-73EF-A76C-69762B55704C}"/>
                </a:ext>
              </a:extLst>
            </p:cNvPr>
            <p:cNvSpPr/>
            <p:nvPr/>
          </p:nvSpPr>
          <p:spPr>
            <a:xfrm>
              <a:off x="1760128" y="1194867"/>
              <a:ext cx="2335886" cy="44166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AFBF90-C8AB-F72C-DEC3-E1298739F5E0}"/>
                </a:ext>
              </a:extLst>
            </p:cNvPr>
            <p:cNvSpPr txBox="1"/>
            <p:nvPr/>
          </p:nvSpPr>
          <p:spPr>
            <a:xfrm>
              <a:off x="1793182" y="1247872"/>
              <a:ext cx="2197463" cy="307777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사전 작업</a:t>
              </a:r>
              <a:endPara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7F0E9C08-6190-3C51-2CEF-13399F9A4D2E}"/>
              </a:ext>
            </a:extLst>
          </p:cNvPr>
          <p:cNvSpPr/>
          <p:nvPr/>
        </p:nvSpPr>
        <p:spPr>
          <a:xfrm>
            <a:off x="2603593" y="2691035"/>
            <a:ext cx="215656" cy="216275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3175">
            <a:solidFill>
              <a:srgbClr val="6C9CC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650E994-FB0D-BB3A-6A1A-7D706AAB3C8B}"/>
              </a:ext>
            </a:extLst>
          </p:cNvPr>
          <p:cNvGrpSpPr/>
          <p:nvPr/>
        </p:nvGrpSpPr>
        <p:grpSpPr>
          <a:xfrm>
            <a:off x="3090689" y="2593648"/>
            <a:ext cx="2436847" cy="441663"/>
            <a:chOff x="1760128" y="1194867"/>
            <a:chExt cx="2335886" cy="441663"/>
          </a:xfrm>
          <a:solidFill>
            <a:schemeClr val="accent5">
              <a:lumMod val="90000"/>
            </a:schemeClr>
          </a:solidFill>
        </p:grpSpPr>
        <p:sp>
          <p:nvSpPr>
            <p:cNvPr id="28" name="직사각형 39">
              <a:extLst>
                <a:ext uri="{FF2B5EF4-FFF2-40B4-BE49-F238E27FC236}">
                  <a16:creationId xmlns:a16="http://schemas.microsoft.com/office/drawing/2014/main" id="{C30BE079-045E-DAC3-D6E1-6FECFF87D83E}"/>
                </a:ext>
              </a:extLst>
            </p:cNvPr>
            <p:cNvSpPr/>
            <p:nvPr/>
          </p:nvSpPr>
          <p:spPr>
            <a:xfrm>
              <a:off x="1760128" y="1194867"/>
              <a:ext cx="2335886" cy="44166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82E75D-2CAF-520A-E336-F7F14A570CB0}"/>
                </a:ext>
              </a:extLst>
            </p:cNvPr>
            <p:cNvSpPr txBox="1"/>
            <p:nvPr/>
          </p:nvSpPr>
          <p:spPr>
            <a:xfrm>
              <a:off x="1793180" y="1247872"/>
              <a:ext cx="2197463" cy="307777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수집</a:t>
              </a:r>
              <a:endPara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CA7EE47C-4C8F-0F8F-464B-43A60977D0AA}"/>
              </a:ext>
            </a:extLst>
          </p:cNvPr>
          <p:cNvSpPr/>
          <p:nvPr/>
        </p:nvSpPr>
        <p:spPr>
          <a:xfrm>
            <a:off x="2605375" y="4148420"/>
            <a:ext cx="215656" cy="2162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rgbClr val="6C9CC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2D7428D-00A5-0848-9693-829F03961A41}"/>
              </a:ext>
            </a:extLst>
          </p:cNvPr>
          <p:cNvGrpSpPr/>
          <p:nvPr/>
        </p:nvGrpSpPr>
        <p:grpSpPr>
          <a:xfrm>
            <a:off x="3092471" y="4051033"/>
            <a:ext cx="2427063" cy="441663"/>
            <a:chOff x="1760128" y="1194867"/>
            <a:chExt cx="2616482" cy="441663"/>
          </a:xfrm>
        </p:grpSpPr>
        <p:sp>
          <p:nvSpPr>
            <p:cNvPr id="32" name="직사각형 39">
              <a:extLst>
                <a:ext uri="{FF2B5EF4-FFF2-40B4-BE49-F238E27FC236}">
                  <a16:creationId xmlns:a16="http://schemas.microsoft.com/office/drawing/2014/main" id="{929D3D5B-31DA-5E7A-7D5A-B80CC73C7C73}"/>
                </a:ext>
              </a:extLst>
            </p:cNvPr>
            <p:cNvSpPr/>
            <p:nvPr/>
          </p:nvSpPr>
          <p:spPr>
            <a:xfrm>
              <a:off x="1760128" y="1194867"/>
              <a:ext cx="2610351" cy="44166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927B36-B74A-0070-5396-3CE1618113F2}"/>
                </a:ext>
              </a:extLst>
            </p:cNvPr>
            <p:cNvSpPr txBox="1"/>
            <p:nvPr/>
          </p:nvSpPr>
          <p:spPr>
            <a:xfrm>
              <a:off x="1793181" y="1247872"/>
              <a:ext cx="258342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품질 검사</a:t>
              </a:r>
              <a:endParaRPr 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E7BC4C88-AE92-84A9-96F9-FBBEA76AEA64}"/>
              </a:ext>
            </a:extLst>
          </p:cNvPr>
          <p:cNvSpPr/>
          <p:nvPr/>
        </p:nvSpPr>
        <p:spPr>
          <a:xfrm>
            <a:off x="2602211" y="5605805"/>
            <a:ext cx="215656" cy="216275"/>
          </a:xfrm>
          <a:prstGeom prst="ellipse">
            <a:avLst/>
          </a:prstGeom>
          <a:solidFill>
            <a:srgbClr val="D3E3EC"/>
          </a:solidFill>
          <a:ln w="3175">
            <a:solidFill>
              <a:srgbClr val="6C9CC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3336EC3-52FF-A3BD-9A0F-606AB0996F97}"/>
              </a:ext>
            </a:extLst>
          </p:cNvPr>
          <p:cNvGrpSpPr/>
          <p:nvPr/>
        </p:nvGrpSpPr>
        <p:grpSpPr>
          <a:xfrm>
            <a:off x="3089307" y="5508418"/>
            <a:ext cx="2436847" cy="441663"/>
            <a:chOff x="1760128" y="1194867"/>
            <a:chExt cx="2616482" cy="441663"/>
          </a:xfrm>
          <a:solidFill>
            <a:srgbClr val="D3E3EC"/>
          </a:solidFill>
        </p:grpSpPr>
        <p:sp>
          <p:nvSpPr>
            <p:cNvPr id="36" name="직사각형 39">
              <a:extLst>
                <a:ext uri="{FF2B5EF4-FFF2-40B4-BE49-F238E27FC236}">
                  <a16:creationId xmlns:a16="http://schemas.microsoft.com/office/drawing/2014/main" id="{AA1655A2-B766-CBEE-2A87-4C9C6C9E16C8}"/>
                </a:ext>
              </a:extLst>
            </p:cNvPr>
            <p:cNvSpPr/>
            <p:nvPr/>
          </p:nvSpPr>
          <p:spPr>
            <a:xfrm>
              <a:off x="1760128" y="1194867"/>
              <a:ext cx="2610351" cy="44166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A0A0FD-7A4C-D050-92A2-3FAE18BF4383}"/>
                </a:ext>
              </a:extLst>
            </p:cNvPr>
            <p:cNvSpPr txBox="1"/>
            <p:nvPr/>
          </p:nvSpPr>
          <p:spPr>
            <a:xfrm>
              <a:off x="1793181" y="1247872"/>
              <a:ext cx="2583429" cy="307777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</a:t>
              </a:r>
              <a:endParaRPr 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561371D-A15D-A4C7-98DB-934787CFD1FA}"/>
              </a:ext>
            </a:extLst>
          </p:cNvPr>
          <p:cNvSpPr txBox="1"/>
          <p:nvPr/>
        </p:nvSpPr>
        <p:spPr>
          <a:xfrm>
            <a:off x="1762680" y="863957"/>
            <a:ext cx="67036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05.13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~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05.27</a:t>
            </a:r>
            <a:endParaRPr lang="ko-KR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140578-BA41-B023-1235-9DFF8282AB34}"/>
              </a:ext>
            </a:extLst>
          </p:cNvPr>
          <p:cNvSpPr txBox="1"/>
          <p:nvPr/>
        </p:nvSpPr>
        <p:spPr>
          <a:xfrm>
            <a:off x="1716531" y="3887225"/>
            <a:ext cx="75312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05.28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~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06.03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268062-6DCC-194A-ACED-798E02E953D0}"/>
              </a:ext>
            </a:extLst>
          </p:cNvPr>
          <p:cNvSpPr txBox="1"/>
          <p:nvPr/>
        </p:nvSpPr>
        <p:spPr>
          <a:xfrm>
            <a:off x="1716531" y="5344610"/>
            <a:ext cx="70035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05.21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~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06.04</a:t>
            </a:r>
            <a:endParaRPr lang="ko-KR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20A2911-ED13-6140-8A56-222BA69D454B}"/>
              </a:ext>
            </a:extLst>
          </p:cNvPr>
          <p:cNvSpPr/>
          <p:nvPr/>
        </p:nvSpPr>
        <p:spPr>
          <a:xfrm>
            <a:off x="7721233" y="1796647"/>
            <a:ext cx="215656" cy="216275"/>
          </a:xfrm>
          <a:prstGeom prst="ellipse">
            <a:avLst/>
          </a:prstGeom>
          <a:solidFill>
            <a:srgbClr val="EDB7AE"/>
          </a:solidFill>
          <a:ln w="3175">
            <a:solidFill>
              <a:srgbClr val="6C9CC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F7A5EC-3A2A-6FE3-5BA8-1E34E4BF4BDB}"/>
              </a:ext>
            </a:extLst>
          </p:cNvPr>
          <p:cNvGrpSpPr/>
          <p:nvPr/>
        </p:nvGrpSpPr>
        <p:grpSpPr>
          <a:xfrm>
            <a:off x="8208329" y="1699260"/>
            <a:ext cx="2438229" cy="441663"/>
            <a:chOff x="1760128" y="1194867"/>
            <a:chExt cx="2335886" cy="441663"/>
          </a:xfrm>
          <a:solidFill>
            <a:srgbClr val="EDB7AE"/>
          </a:solidFill>
        </p:grpSpPr>
        <p:sp>
          <p:nvSpPr>
            <p:cNvPr id="44" name="직사각형 39">
              <a:extLst>
                <a:ext uri="{FF2B5EF4-FFF2-40B4-BE49-F238E27FC236}">
                  <a16:creationId xmlns:a16="http://schemas.microsoft.com/office/drawing/2014/main" id="{303760B3-BFD0-92D9-CFED-FB5A0556B215}"/>
                </a:ext>
              </a:extLst>
            </p:cNvPr>
            <p:cNvSpPr/>
            <p:nvPr/>
          </p:nvSpPr>
          <p:spPr>
            <a:xfrm>
              <a:off x="1760128" y="1194867"/>
              <a:ext cx="2335886" cy="44166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B42612-4D01-DED9-F97A-13D917B9C1BC}"/>
                </a:ext>
              </a:extLst>
            </p:cNvPr>
            <p:cNvSpPr txBox="1"/>
            <p:nvPr/>
          </p:nvSpPr>
          <p:spPr>
            <a:xfrm>
              <a:off x="1793182" y="1247872"/>
              <a:ext cx="2197463" cy="307777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시각화</a:t>
              </a:r>
              <a:endParaRPr 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0CD541D7-37CE-E8D0-9456-4B5FDCC23EC0}"/>
              </a:ext>
            </a:extLst>
          </p:cNvPr>
          <p:cNvSpPr/>
          <p:nvPr/>
        </p:nvSpPr>
        <p:spPr>
          <a:xfrm>
            <a:off x="7722615" y="3383964"/>
            <a:ext cx="215656" cy="216275"/>
          </a:xfrm>
          <a:prstGeom prst="ellipse">
            <a:avLst/>
          </a:prstGeom>
          <a:solidFill>
            <a:srgbClr val="D3E3EC"/>
          </a:solidFill>
          <a:ln w="3175">
            <a:solidFill>
              <a:srgbClr val="6C9CC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148497E-F48D-C635-542E-6A39C39D403F}"/>
              </a:ext>
            </a:extLst>
          </p:cNvPr>
          <p:cNvGrpSpPr/>
          <p:nvPr/>
        </p:nvGrpSpPr>
        <p:grpSpPr>
          <a:xfrm>
            <a:off x="8209711" y="3286577"/>
            <a:ext cx="2436847" cy="441663"/>
            <a:chOff x="1760128" y="1194867"/>
            <a:chExt cx="2335886" cy="441663"/>
          </a:xfrm>
          <a:solidFill>
            <a:srgbClr val="D3E3EC"/>
          </a:solidFill>
        </p:grpSpPr>
        <p:sp>
          <p:nvSpPr>
            <p:cNvPr id="48" name="직사각형 39">
              <a:extLst>
                <a:ext uri="{FF2B5EF4-FFF2-40B4-BE49-F238E27FC236}">
                  <a16:creationId xmlns:a16="http://schemas.microsoft.com/office/drawing/2014/main" id="{2DD2FCA7-2058-935A-50F8-5ADA10C424D0}"/>
                </a:ext>
              </a:extLst>
            </p:cNvPr>
            <p:cNvSpPr/>
            <p:nvPr/>
          </p:nvSpPr>
          <p:spPr>
            <a:xfrm>
              <a:off x="1760128" y="1194867"/>
              <a:ext cx="2335886" cy="44166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70CC63-ED94-63E7-604E-15E2F8307811}"/>
                </a:ext>
              </a:extLst>
            </p:cNvPr>
            <p:cNvSpPr txBox="1"/>
            <p:nvPr/>
          </p:nvSpPr>
          <p:spPr>
            <a:xfrm>
              <a:off x="1793180" y="1247872"/>
              <a:ext cx="2197463" cy="307777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파이프라인 자동화</a:t>
              </a:r>
              <a:endParaRPr 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C5D4429E-9977-C3FD-463F-6B52460163A2}"/>
              </a:ext>
            </a:extLst>
          </p:cNvPr>
          <p:cNvSpPr/>
          <p:nvPr/>
        </p:nvSpPr>
        <p:spPr>
          <a:xfrm>
            <a:off x="7724397" y="4841349"/>
            <a:ext cx="215656" cy="2162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rgbClr val="6C9CC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54A9669-E331-A3FD-74A1-0BFA7CE676D3}"/>
              </a:ext>
            </a:extLst>
          </p:cNvPr>
          <p:cNvGrpSpPr/>
          <p:nvPr/>
        </p:nvGrpSpPr>
        <p:grpSpPr>
          <a:xfrm>
            <a:off x="8211493" y="4743962"/>
            <a:ext cx="2427063" cy="441663"/>
            <a:chOff x="1760128" y="1194867"/>
            <a:chExt cx="2616482" cy="441663"/>
          </a:xfrm>
        </p:grpSpPr>
        <p:sp>
          <p:nvSpPr>
            <p:cNvPr id="52" name="직사각형 39">
              <a:extLst>
                <a:ext uri="{FF2B5EF4-FFF2-40B4-BE49-F238E27FC236}">
                  <a16:creationId xmlns:a16="http://schemas.microsoft.com/office/drawing/2014/main" id="{78AC8C1F-9768-1BE3-43DF-B4250E9CEE28}"/>
                </a:ext>
              </a:extLst>
            </p:cNvPr>
            <p:cNvSpPr/>
            <p:nvPr/>
          </p:nvSpPr>
          <p:spPr>
            <a:xfrm>
              <a:off x="1760128" y="1194867"/>
              <a:ext cx="2610351" cy="44166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A03C0F-675E-C8CC-C3F6-CC8E56F5CC0C}"/>
                </a:ext>
              </a:extLst>
            </p:cNvPr>
            <p:cNvSpPr txBox="1"/>
            <p:nvPr/>
          </p:nvSpPr>
          <p:spPr>
            <a:xfrm>
              <a:off x="1793181" y="1247872"/>
              <a:ext cx="258342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파이프라인 알람</a:t>
              </a:r>
              <a:endParaRPr 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4A4912-A3E2-EF80-A706-EBE1861F6EFD}"/>
              </a:ext>
            </a:extLst>
          </p:cNvPr>
          <p:cNvSpPr txBox="1"/>
          <p:nvPr/>
        </p:nvSpPr>
        <p:spPr>
          <a:xfrm>
            <a:off x="6791014" y="1563439"/>
            <a:ext cx="777325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05.22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~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06.13</a:t>
            </a:r>
            <a:endParaRPr lang="ko-KR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B9ABA8-C8D3-A6A1-C5D0-505B85BA2C41}"/>
              </a:ext>
            </a:extLst>
          </p:cNvPr>
          <p:cNvSpPr txBox="1"/>
          <p:nvPr/>
        </p:nvSpPr>
        <p:spPr>
          <a:xfrm>
            <a:off x="6785396" y="3112798"/>
            <a:ext cx="777325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06.04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~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06.05</a:t>
            </a:r>
            <a:endParaRPr lang="ko-KR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B72147-6848-30C4-49D0-9ED18D57D146}"/>
              </a:ext>
            </a:extLst>
          </p:cNvPr>
          <p:cNvSpPr txBox="1"/>
          <p:nvPr/>
        </p:nvSpPr>
        <p:spPr>
          <a:xfrm>
            <a:off x="6785395" y="4555897"/>
            <a:ext cx="777325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05.22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~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05.24</a:t>
            </a:r>
            <a:endParaRPr lang="ko-KR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7722B9-871A-1AB7-E4F2-619D0FBC6BD7}"/>
              </a:ext>
            </a:extLst>
          </p:cNvPr>
          <p:cNvSpPr txBox="1"/>
          <p:nvPr/>
        </p:nvSpPr>
        <p:spPr>
          <a:xfrm>
            <a:off x="1762679" y="2374134"/>
            <a:ext cx="67036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05.21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~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06.07</a:t>
            </a:r>
            <a:endParaRPr lang="ko-KR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782FD01-C219-B816-D0FA-E59981D80E4F}"/>
              </a:ext>
            </a:extLst>
          </p:cNvPr>
          <p:cNvSpPr/>
          <p:nvPr/>
        </p:nvSpPr>
        <p:spPr>
          <a:xfrm>
            <a:off x="9949132" y="6502333"/>
            <a:ext cx="2242868" cy="349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DB00E4-8120-FB22-C860-30FCEB17D323}"/>
              </a:ext>
            </a:extLst>
          </p:cNvPr>
          <p:cNvSpPr txBox="1"/>
          <p:nvPr/>
        </p:nvSpPr>
        <p:spPr>
          <a:xfrm>
            <a:off x="1141177" y="229493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6700AB-F176-48D3-155C-1DDD8BEECF83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93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3668097" y="3438435"/>
            <a:ext cx="485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수행 경과</a:t>
            </a: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6EC84B-BF39-6E6B-D535-043F42C9883C}"/>
              </a:ext>
            </a:extLst>
          </p:cNvPr>
          <p:cNvSpPr/>
          <p:nvPr/>
        </p:nvSpPr>
        <p:spPr>
          <a:xfrm>
            <a:off x="6553355" y="1306711"/>
            <a:ext cx="5489119" cy="11149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134685-A382-23F3-981B-075DC8A902C6}"/>
              </a:ext>
            </a:extLst>
          </p:cNvPr>
          <p:cNvSpPr/>
          <p:nvPr/>
        </p:nvSpPr>
        <p:spPr>
          <a:xfrm>
            <a:off x="6553355" y="1306711"/>
            <a:ext cx="1885970" cy="11149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Web,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373811" y="1606602"/>
            <a:ext cx="5897003" cy="5045867"/>
          </a:xfrm>
          <a:prstGeom prst="rect">
            <a:avLst/>
          </a:prstGeom>
          <a:solidFill>
            <a:srgbClr val="E9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687441" y="1920229"/>
            <a:ext cx="5260903" cy="430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4F40C-DF95-07A1-7167-DD2C6F9F0919}"/>
              </a:ext>
            </a:extLst>
          </p:cNvPr>
          <p:cNvSpPr txBox="1"/>
          <p:nvPr/>
        </p:nvSpPr>
        <p:spPr>
          <a:xfrm>
            <a:off x="2449905" y="6227400"/>
            <a:ext cx="1735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3tier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0741F243-D318-A4FB-49E8-8442B997C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85" y="1920229"/>
            <a:ext cx="4141670" cy="4307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5EC19-5C9A-6EEA-FAFF-CE9525DD62D2}"/>
              </a:ext>
            </a:extLst>
          </p:cNvPr>
          <p:cNvSpPr txBox="1"/>
          <p:nvPr/>
        </p:nvSpPr>
        <p:spPr>
          <a:xfrm>
            <a:off x="8443711" y="1482989"/>
            <a:ext cx="30072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인터페이스와 로직을 분리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확장성의 이점을 확보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2B45C5-027E-876C-EFF9-8246E9C4E004}"/>
              </a:ext>
            </a:extLst>
          </p:cNvPr>
          <p:cNvSpPr/>
          <p:nvPr/>
        </p:nvSpPr>
        <p:spPr>
          <a:xfrm>
            <a:off x="6553355" y="2671643"/>
            <a:ext cx="5489119" cy="11149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E68246-4E2A-92F8-C5A9-4E5AC50E7838}"/>
              </a:ext>
            </a:extLst>
          </p:cNvPr>
          <p:cNvSpPr/>
          <p:nvPr/>
        </p:nvSpPr>
        <p:spPr>
          <a:xfrm>
            <a:off x="6553355" y="2671643"/>
            <a:ext cx="1885970" cy="11149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ECS Cluster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C194F-ACD6-886E-375C-A9DBC4745C27}"/>
              </a:ext>
            </a:extLst>
          </p:cNvPr>
          <p:cNvSpPr txBox="1"/>
          <p:nvPr/>
        </p:nvSpPr>
        <p:spPr>
          <a:xfrm>
            <a:off x="8443711" y="2865447"/>
            <a:ext cx="3881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관리를 위한 오케스트레이션 툴 사용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ECR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저장소 구축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A983FD-35FD-16F3-868B-FD29F9593A31}"/>
              </a:ext>
            </a:extLst>
          </p:cNvPr>
          <p:cNvSpPr/>
          <p:nvPr/>
        </p:nvSpPr>
        <p:spPr>
          <a:xfrm>
            <a:off x="6553355" y="4031724"/>
            <a:ext cx="5489119" cy="11149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37419FB-4E43-453B-E44E-EE4E9B89556D}"/>
              </a:ext>
            </a:extLst>
          </p:cNvPr>
          <p:cNvSpPr/>
          <p:nvPr/>
        </p:nvSpPr>
        <p:spPr>
          <a:xfrm>
            <a:off x="6553355" y="4031724"/>
            <a:ext cx="1885970" cy="11149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Balancing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Auto Scaling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9E9C04-4DCD-5021-2EDB-4037506DA32A}"/>
              </a:ext>
            </a:extLst>
          </p:cNvPr>
          <p:cNvSpPr txBox="1"/>
          <p:nvPr/>
        </p:nvSpPr>
        <p:spPr>
          <a:xfrm>
            <a:off x="8443711" y="4218858"/>
            <a:ext cx="3881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트래픽 분산을 위한 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ALB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고가용성 확보를 위한 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ASG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구축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CEC6A27-C9EE-B8AC-DF99-7B5E2383CF54}"/>
              </a:ext>
            </a:extLst>
          </p:cNvPr>
          <p:cNvSpPr/>
          <p:nvPr/>
        </p:nvSpPr>
        <p:spPr>
          <a:xfrm>
            <a:off x="6553355" y="5396656"/>
            <a:ext cx="5489119" cy="11149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B707CC1-B034-0B44-D4A8-A641B3941E2A}"/>
              </a:ext>
            </a:extLst>
          </p:cNvPr>
          <p:cNvSpPr/>
          <p:nvPr/>
        </p:nvSpPr>
        <p:spPr>
          <a:xfrm>
            <a:off x="6553355" y="5396656"/>
            <a:ext cx="1885970" cy="11149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bastion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E7A32D-9D37-A671-B8FE-43A8AF3FF723}"/>
              </a:ext>
            </a:extLst>
          </p:cNvPr>
          <p:cNvSpPr txBox="1"/>
          <p:nvPr/>
        </p:nvSpPr>
        <p:spPr>
          <a:xfrm>
            <a:off x="8443711" y="5590248"/>
            <a:ext cx="3881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보안을 위한 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bastion host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구성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Nat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 manager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69CC4-A790-9F8C-7F98-F8FB94ACCEF7}"/>
              </a:ext>
            </a:extLst>
          </p:cNvPr>
          <p:cNvSpPr txBox="1"/>
          <p:nvPr/>
        </p:nvSpPr>
        <p:spPr>
          <a:xfrm>
            <a:off x="1176688" y="383381"/>
            <a:ext cx="2744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3tier – </a:t>
            </a:r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구성도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D803F-D261-EE5D-C55B-1FE2F467F446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19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7B23A-0E32-8029-E3DF-DC9C40558254}"/>
              </a:ext>
            </a:extLst>
          </p:cNvPr>
          <p:cNvSpPr txBox="1"/>
          <p:nvPr/>
        </p:nvSpPr>
        <p:spPr>
          <a:xfrm>
            <a:off x="1176688" y="383381"/>
            <a:ext cx="2355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3tier – </a:t>
            </a:r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950811-19A4-29A8-321B-0EBA8E059F29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FDAB0-CCA1-4DD2-D693-D7D5E642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70" y="3294577"/>
            <a:ext cx="2711383" cy="2971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8AA60C-D6D8-5D69-7A0F-651F22D8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734" y="3294577"/>
            <a:ext cx="3244485" cy="2429368"/>
          </a:xfrm>
          <a:prstGeom prst="rect">
            <a:avLst/>
          </a:prstGeom>
        </p:spPr>
      </p:pic>
      <p:pic>
        <p:nvPicPr>
          <p:cNvPr id="12" name="그림 11" descr="텍스트, 의류, 스크린샷, 청바지이(가) 표시된 사진&#10;&#10;자동 생성된 설명">
            <a:extLst>
              <a:ext uri="{FF2B5EF4-FFF2-40B4-BE49-F238E27FC236}">
                <a16:creationId xmlns:a16="http://schemas.microsoft.com/office/drawing/2014/main" id="{F46E4AD7-AF97-81FD-9A80-261404E4A1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89" t="-507" r="-31989" b="507"/>
          <a:stretch/>
        </p:blipFill>
        <p:spPr>
          <a:xfrm>
            <a:off x="272715" y="3256307"/>
            <a:ext cx="7523692" cy="3405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21BF24-48D0-36B1-348F-70FA3D271426}"/>
              </a:ext>
            </a:extLst>
          </p:cNvPr>
          <p:cNvSpPr txBox="1"/>
          <p:nvPr/>
        </p:nvSpPr>
        <p:spPr>
          <a:xfrm>
            <a:off x="272715" y="2626771"/>
            <a:ext cx="982224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57758B-FE81-A0F7-34F0-1FB9D6B2B82D}"/>
              </a:ext>
            </a:extLst>
          </p:cNvPr>
          <p:cNvSpPr txBox="1"/>
          <p:nvPr/>
        </p:nvSpPr>
        <p:spPr>
          <a:xfrm>
            <a:off x="5773470" y="2626771"/>
            <a:ext cx="982224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135B4-F2D7-BAC3-98EB-29A0789D17B2}"/>
              </a:ext>
            </a:extLst>
          </p:cNvPr>
          <p:cNvSpPr txBox="1"/>
          <p:nvPr/>
        </p:nvSpPr>
        <p:spPr>
          <a:xfrm>
            <a:off x="8749734" y="2626771"/>
            <a:ext cx="982224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4376C3-82BF-9C2D-0667-A8EFD40947BA}"/>
              </a:ext>
            </a:extLst>
          </p:cNvPr>
          <p:cNvSpPr txBox="1"/>
          <p:nvPr/>
        </p:nvSpPr>
        <p:spPr>
          <a:xfrm>
            <a:off x="1176687" y="1724646"/>
            <a:ext cx="7308165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인터페이스와 로직 계층을 분리하여 안정성 및 유지보수의 이점을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가져감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1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7B23A-0E32-8029-E3DF-DC9C40558254}"/>
              </a:ext>
            </a:extLst>
          </p:cNvPr>
          <p:cNvSpPr txBox="1"/>
          <p:nvPr/>
        </p:nvSpPr>
        <p:spPr>
          <a:xfrm>
            <a:off x="1176688" y="383381"/>
            <a:ext cx="2950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3tier – ECS Cluster</a:t>
            </a:r>
            <a:endParaRPr lang="ko-KR" altLang="en-US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950811-19A4-29A8-321B-0EBA8E059F29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A93939-7BE0-954B-29B0-4D3E77F6815C}"/>
              </a:ext>
            </a:extLst>
          </p:cNvPr>
          <p:cNvSpPr/>
          <p:nvPr/>
        </p:nvSpPr>
        <p:spPr>
          <a:xfrm>
            <a:off x="1457202" y="2485038"/>
            <a:ext cx="4515208" cy="2249527"/>
          </a:xfrm>
          <a:prstGeom prst="roundRect">
            <a:avLst>
              <a:gd name="adj" fmla="val 27859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321F68-1794-DEFB-6EE7-0F60656A909B}"/>
              </a:ext>
            </a:extLst>
          </p:cNvPr>
          <p:cNvGrpSpPr/>
          <p:nvPr/>
        </p:nvGrpSpPr>
        <p:grpSpPr>
          <a:xfrm>
            <a:off x="1667816" y="2844412"/>
            <a:ext cx="1831603" cy="1543995"/>
            <a:chOff x="2101690" y="2844412"/>
            <a:chExt cx="1831603" cy="15439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28D666-8182-EABD-56B1-AEE0A1EB165D}"/>
                </a:ext>
              </a:extLst>
            </p:cNvPr>
            <p:cNvSpPr txBox="1"/>
            <p:nvPr/>
          </p:nvSpPr>
          <p:spPr>
            <a:xfrm>
              <a:off x="2101690" y="4019075"/>
              <a:ext cx="1831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ECS Cluster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63C2A86-756E-D3A6-BDD3-F82C234A1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954" y="2844412"/>
              <a:ext cx="1161076" cy="1161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3624125-CD36-C751-259D-0955C0EAB936}"/>
              </a:ext>
            </a:extLst>
          </p:cNvPr>
          <p:cNvSpPr txBox="1"/>
          <p:nvPr/>
        </p:nvSpPr>
        <p:spPr>
          <a:xfrm>
            <a:off x="1553942" y="1707781"/>
            <a:ext cx="6373654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서비스가 인프라에 종속되는 환경을 극복하고자 함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8BF77-BF97-C7D9-A0DE-AA74744F4515}"/>
              </a:ext>
            </a:extLst>
          </p:cNvPr>
          <p:cNvSpPr txBox="1"/>
          <p:nvPr/>
        </p:nvSpPr>
        <p:spPr>
          <a:xfrm>
            <a:off x="6518288" y="2559840"/>
            <a:ext cx="4515208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 오케스트레이션 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ECS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일관되게 배포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관리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사항에 맞는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최적화된 환경 구성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위하여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EC2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0D7182-2744-711C-DA6E-4A9635D1F1F7}"/>
              </a:ext>
            </a:extLst>
          </p:cNvPr>
          <p:cNvSpPr txBox="1"/>
          <p:nvPr/>
        </p:nvSpPr>
        <p:spPr>
          <a:xfrm>
            <a:off x="1473014" y="4844810"/>
            <a:ext cx="7584722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환경의 영향을 최소화하여 다음과 같은 이점을 가져갈 수 있음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2F792-FDB9-16FA-8634-6E8EA7E4D3D3}"/>
              </a:ext>
            </a:extLst>
          </p:cNvPr>
          <p:cNvSpPr txBox="1"/>
          <p:nvPr/>
        </p:nvSpPr>
        <p:spPr>
          <a:xfrm>
            <a:off x="1473014" y="5549420"/>
            <a:ext cx="6094562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 부서 간의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마찰 최소화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일관된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배포 과정으로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발생의 가능성을 줄임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665BC8-C98C-3122-5775-30E041D1A0E2}"/>
              </a:ext>
            </a:extLst>
          </p:cNvPr>
          <p:cNvGrpSpPr/>
          <p:nvPr/>
        </p:nvGrpSpPr>
        <p:grpSpPr>
          <a:xfrm>
            <a:off x="4045297" y="2844412"/>
            <a:ext cx="1831603" cy="1520450"/>
            <a:chOff x="4322317" y="2856045"/>
            <a:chExt cx="1831603" cy="15204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5467FF-852D-4F71-1E85-AA6434AFF7E0}"/>
                </a:ext>
              </a:extLst>
            </p:cNvPr>
            <p:cNvSpPr txBox="1"/>
            <p:nvPr/>
          </p:nvSpPr>
          <p:spPr>
            <a:xfrm>
              <a:off x="4322317" y="4007163"/>
              <a:ext cx="1831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EC2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B95F797-0026-BC61-FBDB-C89FA307B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581" y="2856045"/>
              <a:ext cx="1161077" cy="1161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더하기 기호 20">
            <a:extLst>
              <a:ext uri="{FF2B5EF4-FFF2-40B4-BE49-F238E27FC236}">
                <a16:creationId xmlns:a16="http://schemas.microsoft.com/office/drawing/2014/main" id="{E2EF8D7D-FDB7-E7BA-AD9B-16770173F1DB}"/>
              </a:ext>
            </a:extLst>
          </p:cNvPr>
          <p:cNvSpPr/>
          <p:nvPr/>
        </p:nvSpPr>
        <p:spPr>
          <a:xfrm>
            <a:off x="3337806" y="2990398"/>
            <a:ext cx="869104" cy="869104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911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2B2A470-0C6E-1C0F-13D9-1E1715C4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1" y="1739599"/>
            <a:ext cx="4852061" cy="4953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1BF3CF-064E-254E-ED29-9162DC02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123" y="592822"/>
            <a:ext cx="5817629" cy="16172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2A7A20-DBA2-C289-5903-A98F9B06E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123" y="2354263"/>
            <a:ext cx="5817629" cy="13633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54D00C-E89B-0E1E-E08A-D65244D9C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123" y="3861794"/>
            <a:ext cx="5817629" cy="28316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74D22C-FEBD-438C-828A-358842491B08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80A2C-25AF-DB74-3030-E7384274668B}"/>
              </a:ext>
            </a:extLst>
          </p:cNvPr>
          <p:cNvSpPr txBox="1"/>
          <p:nvPr/>
        </p:nvSpPr>
        <p:spPr>
          <a:xfrm>
            <a:off x="1176688" y="383381"/>
            <a:ext cx="2950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3tier – ECS Cluster</a:t>
            </a:r>
            <a:endParaRPr lang="ko-KR" altLang="en-US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AEEFA-8822-CB0E-1CB6-D893ADD9F6F3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233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2B2A470-0C6E-1C0F-13D9-1E1715C4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1" y="1739599"/>
            <a:ext cx="4852061" cy="49538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48EF7A-6931-274D-BB4F-ED3F96735B14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23D717-A23B-8FC2-E66C-81A35835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01120"/>
            <a:ext cx="4166751" cy="1126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5333A7-DD15-3854-B888-85B21F77D011}"/>
              </a:ext>
            </a:extLst>
          </p:cNvPr>
          <p:cNvSpPr txBox="1"/>
          <p:nvPr/>
        </p:nvSpPr>
        <p:spPr>
          <a:xfrm>
            <a:off x="6096000" y="117624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ALB</a:t>
            </a:r>
            <a:endParaRPr lang="ko-KR" altLang="en-US" b="1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3CD89-B36D-9FC2-31EA-B88A3E3DB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37514"/>
            <a:ext cx="5287349" cy="747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45227-898D-2354-C37E-61A0E9900637}"/>
              </a:ext>
            </a:extLst>
          </p:cNvPr>
          <p:cNvSpPr txBox="1"/>
          <p:nvPr/>
        </p:nvSpPr>
        <p:spPr>
          <a:xfrm>
            <a:off x="1176688" y="383381"/>
            <a:ext cx="1920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3tier – ALB</a:t>
            </a:r>
            <a:endParaRPr lang="ko-KR" altLang="en-US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7C1C8-6D91-369A-4C55-74EC7A011DB9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5AC64-1E53-1F62-1E1E-30FB51DE25FD}"/>
              </a:ext>
            </a:extLst>
          </p:cNvPr>
          <p:cNvSpPr txBox="1"/>
          <p:nvPr/>
        </p:nvSpPr>
        <p:spPr>
          <a:xfrm>
            <a:off x="6027761" y="1655270"/>
            <a:ext cx="6094562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계층에서의 트래픽을 분산함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Round robin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595847-4006-461B-0051-0DE83B7D257F}"/>
              </a:ext>
            </a:extLst>
          </p:cNvPr>
          <p:cNvSpPr txBox="1"/>
          <p:nvPr/>
        </p:nvSpPr>
        <p:spPr>
          <a:xfrm>
            <a:off x="6027762" y="2705866"/>
            <a:ext cx="535558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몰리는 트래픽에 대한 안정성을 확보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65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2B2A470-0C6E-1C0F-13D9-1E1715C4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1" y="1739599"/>
            <a:ext cx="4852061" cy="4953853"/>
          </a:xfrm>
          <a:prstGeom prst="rect">
            <a:avLst/>
          </a:prstGeom>
        </p:spPr>
      </p:pic>
      <p:pic>
        <p:nvPicPr>
          <p:cNvPr id="8" name="그림 7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6394D7D5-DA36-F0A0-C2F5-E75D3E2EB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96" y="1739599"/>
            <a:ext cx="6225928" cy="124196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33CF288-51C4-8892-1301-CF188772C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095" y="3557414"/>
            <a:ext cx="6197653" cy="26605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48EF7A-6931-274D-BB4F-ED3F96735B14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732EA-7A60-494A-1046-AA579B426A21}"/>
              </a:ext>
            </a:extLst>
          </p:cNvPr>
          <p:cNvSpPr txBox="1"/>
          <p:nvPr/>
        </p:nvSpPr>
        <p:spPr>
          <a:xfrm>
            <a:off x="1176688" y="383381"/>
            <a:ext cx="2357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3tier – bastion</a:t>
            </a:r>
            <a:endParaRPr lang="ko-KR" altLang="en-US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84F28-FE03-9D21-DE65-CD4FB70181C9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72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6EC84B-BF39-6E6B-D535-043F42C9883C}"/>
              </a:ext>
            </a:extLst>
          </p:cNvPr>
          <p:cNvSpPr/>
          <p:nvPr/>
        </p:nvSpPr>
        <p:spPr>
          <a:xfrm>
            <a:off x="6553355" y="2284920"/>
            <a:ext cx="5489119" cy="17349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5E795-250E-4F35-169E-2811BCCF5B77}"/>
              </a:ext>
            </a:extLst>
          </p:cNvPr>
          <p:cNvSpPr/>
          <p:nvPr/>
        </p:nvSpPr>
        <p:spPr>
          <a:xfrm>
            <a:off x="6527967" y="2284920"/>
            <a:ext cx="1491933" cy="1734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B992A3-DBB2-7DB7-EBEB-4658872AE416}"/>
              </a:ext>
            </a:extLst>
          </p:cNvPr>
          <p:cNvSpPr/>
          <p:nvPr/>
        </p:nvSpPr>
        <p:spPr>
          <a:xfrm>
            <a:off x="6553355" y="4234492"/>
            <a:ext cx="5489119" cy="17349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405412-265C-BB83-93BD-B48619D15324}"/>
              </a:ext>
            </a:extLst>
          </p:cNvPr>
          <p:cNvSpPr/>
          <p:nvPr/>
        </p:nvSpPr>
        <p:spPr>
          <a:xfrm>
            <a:off x="6553355" y="4234492"/>
            <a:ext cx="1422922" cy="17349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373811" y="1606603"/>
            <a:ext cx="5897003" cy="4618028"/>
          </a:xfrm>
          <a:prstGeom prst="rect">
            <a:avLst/>
          </a:prstGeom>
          <a:solidFill>
            <a:srgbClr val="E9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687441" y="1920230"/>
            <a:ext cx="5260903" cy="3672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2AFC68-2494-86D3-536E-18E1B204E1DD}"/>
              </a:ext>
            </a:extLst>
          </p:cNvPr>
          <p:cNvSpPr txBox="1"/>
          <p:nvPr/>
        </p:nvSpPr>
        <p:spPr>
          <a:xfrm>
            <a:off x="6409285" y="3090446"/>
            <a:ext cx="173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CodePipeline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8DAECF-E04C-5D0F-711B-04F5DACCCBC9}"/>
              </a:ext>
            </a:extLst>
          </p:cNvPr>
          <p:cNvSpPr txBox="1"/>
          <p:nvPr/>
        </p:nvSpPr>
        <p:spPr>
          <a:xfrm>
            <a:off x="8161170" y="4732654"/>
            <a:ext cx="4066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Code pipeline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체크 알림 설정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SNS, Chatbot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알림 채널 구성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, 도표, 스크린샷, 그래픽이(가) 표시된 사진&#10;&#10;자동 생성된 설명">
            <a:extLst>
              <a:ext uri="{FF2B5EF4-FFF2-40B4-BE49-F238E27FC236}">
                <a16:creationId xmlns:a16="http://schemas.microsoft.com/office/drawing/2014/main" id="{F5E90660-D626-5350-FB4C-ACFCDE030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88" y="1954374"/>
            <a:ext cx="4100462" cy="3686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6BAE29-5178-C61D-7F7D-B1EB637AF84A}"/>
              </a:ext>
            </a:extLst>
          </p:cNvPr>
          <p:cNvSpPr txBox="1"/>
          <p:nvPr/>
        </p:nvSpPr>
        <p:spPr>
          <a:xfrm>
            <a:off x="6348005" y="4871153"/>
            <a:ext cx="17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C9BF1-9043-93A1-BB7C-AA0EB95D7FCC}"/>
              </a:ext>
            </a:extLst>
          </p:cNvPr>
          <p:cNvSpPr txBox="1"/>
          <p:nvPr/>
        </p:nvSpPr>
        <p:spPr>
          <a:xfrm>
            <a:off x="2449905" y="5718983"/>
            <a:ext cx="1735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01112-C7B3-9639-EFEE-997AED33E55B}"/>
              </a:ext>
            </a:extLst>
          </p:cNvPr>
          <p:cNvSpPr txBox="1"/>
          <p:nvPr/>
        </p:nvSpPr>
        <p:spPr>
          <a:xfrm>
            <a:off x="8161171" y="3121223"/>
            <a:ext cx="388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파이프라인 자동화를 구축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356C1-7E31-6C8F-168D-2B72AD13584C}"/>
              </a:ext>
            </a:extLst>
          </p:cNvPr>
          <p:cNvSpPr txBox="1"/>
          <p:nvPr/>
        </p:nvSpPr>
        <p:spPr>
          <a:xfrm>
            <a:off x="1176688" y="383381"/>
            <a:ext cx="1920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CI/CD</a:t>
            </a:r>
            <a:endParaRPr lang="ko-KR" altLang="en-US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24A40-633E-0DD1-52F2-452C0A79E756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84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324286" y="46856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table of contents</a:t>
            </a:r>
            <a:endParaRPr lang="ko-KR" altLang="en-US" sz="10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4C7ECD-33CD-E222-515B-D8B42A071435}"/>
              </a:ext>
            </a:extLst>
          </p:cNvPr>
          <p:cNvGrpSpPr/>
          <p:nvPr/>
        </p:nvGrpSpPr>
        <p:grpSpPr>
          <a:xfrm>
            <a:off x="3405538" y="2298650"/>
            <a:ext cx="5693156" cy="2699266"/>
            <a:chOff x="3710338" y="1795310"/>
            <a:chExt cx="5693156" cy="26992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830DE6-55D9-DCAF-4A6C-07F5BA0137A9}"/>
                </a:ext>
              </a:extLst>
            </p:cNvPr>
            <p:cNvSpPr txBox="1"/>
            <p:nvPr/>
          </p:nvSpPr>
          <p:spPr>
            <a:xfrm>
              <a:off x="3718351" y="179531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24BA82-8190-BB65-EB75-7AE3E1F51236}"/>
                </a:ext>
              </a:extLst>
            </p:cNvPr>
            <p:cNvSpPr txBox="1"/>
            <p:nvPr/>
          </p:nvSpPr>
          <p:spPr>
            <a:xfrm>
              <a:off x="4687139" y="1887643"/>
              <a:ext cx="3004349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E5067-67D5-09A2-7FA1-777CBC3A2FFA}"/>
                </a:ext>
              </a:extLst>
            </p:cNvPr>
            <p:cNvSpPr txBox="1"/>
            <p:nvPr/>
          </p:nvSpPr>
          <p:spPr>
            <a:xfrm>
              <a:off x="3710338" y="2791000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DA354F-8FF7-A69B-74C3-2E0DD902FDC5}"/>
                </a:ext>
              </a:extLst>
            </p:cNvPr>
            <p:cNvSpPr txBox="1"/>
            <p:nvPr/>
          </p:nvSpPr>
          <p:spPr>
            <a:xfrm>
              <a:off x="4653476" y="2867944"/>
              <a:ext cx="4750018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</a:t>
              </a:r>
              <a:r>
                <a:rPr lang="en-US" altLang="ko-KR" sz="2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2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</a:t>
              </a:r>
              <a:endParaRPr 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7AD924-3AED-AAA2-2CA0-4512299E45AC}"/>
                </a:ext>
              </a:extLst>
            </p:cNvPr>
            <p:cNvSpPr txBox="1"/>
            <p:nvPr/>
          </p:nvSpPr>
          <p:spPr>
            <a:xfrm>
              <a:off x="3718353" y="3786690"/>
              <a:ext cx="4812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989453-F5BA-7102-44B6-6CB3F742A8F1}"/>
                </a:ext>
              </a:extLst>
            </p:cNvPr>
            <p:cNvSpPr txBox="1"/>
            <p:nvPr/>
          </p:nvSpPr>
          <p:spPr>
            <a:xfrm>
              <a:off x="4687139" y="3879023"/>
              <a:ext cx="4079963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63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230A-D950-B595-C1D1-1EFFD412CBB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2B59BA0-EC35-5AA1-8A3E-879A27F48C58}"/>
              </a:ext>
            </a:extLst>
          </p:cNvPr>
          <p:cNvSpPr/>
          <p:nvPr/>
        </p:nvSpPr>
        <p:spPr>
          <a:xfrm>
            <a:off x="2277184" y="1451295"/>
            <a:ext cx="2952463" cy="3430881"/>
          </a:xfrm>
          <a:prstGeom prst="roundRect">
            <a:avLst>
              <a:gd name="adj" fmla="val 2785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2B643ED-26E4-EE8A-90ED-92FB0716ECD9}"/>
              </a:ext>
            </a:extLst>
          </p:cNvPr>
          <p:cNvSpPr/>
          <p:nvPr/>
        </p:nvSpPr>
        <p:spPr>
          <a:xfrm>
            <a:off x="6379463" y="1451295"/>
            <a:ext cx="2952463" cy="3430881"/>
          </a:xfrm>
          <a:prstGeom prst="roundRect">
            <a:avLst>
              <a:gd name="adj" fmla="val 27859"/>
            </a:avLst>
          </a:prstGeom>
          <a:solidFill>
            <a:schemeClr val="bg1"/>
          </a:solidFill>
          <a:ln w="28575">
            <a:solidFill>
              <a:srgbClr val="E2DDE4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713C0E-443C-403A-C94E-ACBAD019A85F}"/>
              </a:ext>
            </a:extLst>
          </p:cNvPr>
          <p:cNvSpPr txBox="1"/>
          <p:nvPr/>
        </p:nvSpPr>
        <p:spPr>
          <a:xfrm>
            <a:off x="7032294" y="3764356"/>
            <a:ext cx="17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CodeCommit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D864AD-B428-C307-7D29-FFD524952F09}"/>
              </a:ext>
            </a:extLst>
          </p:cNvPr>
          <p:cNvSpPr txBox="1"/>
          <p:nvPr/>
        </p:nvSpPr>
        <p:spPr>
          <a:xfrm>
            <a:off x="2874471" y="3764356"/>
            <a:ext cx="17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A09121A-9BBD-CD35-0422-9EDAEDE8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26" y="2450543"/>
            <a:ext cx="1221177" cy="122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2BAC1AF-0F66-2B9E-4B73-0F675851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75" y="2638215"/>
            <a:ext cx="1057040" cy="10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74AFD-37DA-F6AB-12E2-221AF7C22571}"/>
              </a:ext>
            </a:extLst>
          </p:cNvPr>
          <p:cNvSpPr txBox="1"/>
          <p:nvPr/>
        </p:nvSpPr>
        <p:spPr>
          <a:xfrm>
            <a:off x="2441086" y="5333352"/>
            <a:ext cx="2952463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관리 툴 사용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이슈 추적 및 협업에 유리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D9664-13A5-0FED-89DF-DE73570BB45E}"/>
              </a:ext>
            </a:extLst>
          </p:cNvPr>
          <p:cNvSpPr txBox="1"/>
          <p:nvPr/>
        </p:nvSpPr>
        <p:spPr>
          <a:xfrm>
            <a:off x="1176688" y="383381"/>
            <a:ext cx="1920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</a:t>
            </a:r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A877B-7892-A972-CE92-E17F610B4C4B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721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2E90D60-B7AE-1BF3-9735-AC40F08624EF}"/>
              </a:ext>
            </a:extLst>
          </p:cNvPr>
          <p:cNvSpPr/>
          <p:nvPr/>
        </p:nvSpPr>
        <p:spPr>
          <a:xfrm>
            <a:off x="1457202" y="4191597"/>
            <a:ext cx="3483914" cy="1905867"/>
          </a:xfrm>
          <a:prstGeom prst="roundRect">
            <a:avLst>
              <a:gd name="adj" fmla="val 27859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8A8C616-1FE1-BA45-F0F3-36C4B93C0F96}"/>
              </a:ext>
            </a:extLst>
          </p:cNvPr>
          <p:cNvSpPr/>
          <p:nvPr/>
        </p:nvSpPr>
        <p:spPr>
          <a:xfrm>
            <a:off x="1457202" y="1495004"/>
            <a:ext cx="3483914" cy="1905867"/>
          </a:xfrm>
          <a:prstGeom prst="roundRect">
            <a:avLst>
              <a:gd name="adj" fmla="val 27859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230A-D950-B595-C1D1-1EFFD412CBB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E4D6FC-BAE1-8019-72EF-8D902AAA0E41}"/>
              </a:ext>
            </a:extLst>
          </p:cNvPr>
          <p:cNvSpPr txBox="1"/>
          <p:nvPr/>
        </p:nvSpPr>
        <p:spPr>
          <a:xfrm>
            <a:off x="6219590" y="4041858"/>
            <a:ext cx="4515208" cy="1880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및 유지보수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복잡성의 문제점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AWS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사용하는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자체 관리가 필요함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플러그인 사용시 주기적인 업데이트 확인 및 적용이 필요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이로 인한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관리에 힘을 써야 함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795818-2C89-F52F-1FAB-7FD9E8610E9C}"/>
              </a:ext>
            </a:extLst>
          </p:cNvPr>
          <p:cNvGrpSpPr/>
          <p:nvPr/>
        </p:nvGrpSpPr>
        <p:grpSpPr>
          <a:xfrm>
            <a:off x="2422487" y="4483410"/>
            <a:ext cx="1553344" cy="1412747"/>
            <a:chOff x="4475938" y="2413090"/>
            <a:chExt cx="1735974" cy="1578847"/>
          </a:xfrm>
        </p:grpSpPr>
        <p:pic>
          <p:nvPicPr>
            <p:cNvPr id="27" name="그림 26" descr="클립아트, 그림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CDF83EC0-8BCA-6AF4-B26A-9732E3F1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764" y="2413090"/>
              <a:ext cx="1114322" cy="111432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4FA4E3-B375-8BF5-1AEF-FD9BC46B32B0}"/>
                </a:ext>
              </a:extLst>
            </p:cNvPr>
            <p:cNvSpPr txBox="1"/>
            <p:nvPr/>
          </p:nvSpPr>
          <p:spPr>
            <a:xfrm>
              <a:off x="4475938" y="3622605"/>
              <a:ext cx="1735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Jenkins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E3FB61A-EE66-2659-4C95-AC5979DEC092}"/>
              </a:ext>
            </a:extLst>
          </p:cNvPr>
          <p:cNvGrpSpPr/>
          <p:nvPr/>
        </p:nvGrpSpPr>
        <p:grpSpPr>
          <a:xfrm>
            <a:off x="2189443" y="1715216"/>
            <a:ext cx="2019432" cy="1462037"/>
            <a:chOff x="1707603" y="2401428"/>
            <a:chExt cx="2256862" cy="1633932"/>
          </a:xfrm>
        </p:grpSpPr>
        <p:pic>
          <p:nvPicPr>
            <p:cNvPr id="25" name="그림 24" descr="원, 그래픽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CF40F0CE-1CA3-E5B4-4E9C-348F26EE8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603" y="2401428"/>
              <a:ext cx="2155802" cy="115207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864AD-B428-C307-7D29-FFD524952F09}"/>
                </a:ext>
              </a:extLst>
            </p:cNvPr>
            <p:cNvSpPr txBox="1"/>
            <p:nvPr/>
          </p:nvSpPr>
          <p:spPr>
            <a:xfrm>
              <a:off x="1917516" y="3622605"/>
              <a:ext cx="2046949" cy="412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Actions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784DD70-05BE-4363-15D8-1007B3BB31A3}"/>
              </a:ext>
            </a:extLst>
          </p:cNvPr>
          <p:cNvSpPr txBox="1"/>
          <p:nvPr/>
        </p:nvSpPr>
        <p:spPr>
          <a:xfrm>
            <a:off x="6219590" y="1323173"/>
            <a:ext cx="4515208" cy="224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와의 연동성이 좋음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관리의 문제점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발생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인프라 관리에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인력이 추가로 필요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및 네트워크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리소와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관련한 부분까지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관리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해야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문제점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E7B96203-B51C-1728-3761-F76ED0686B4D}"/>
              </a:ext>
            </a:extLst>
          </p:cNvPr>
          <p:cNvSpPr/>
          <p:nvPr/>
        </p:nvSpPr>
        <p:spPr>
          <a:xfrm rot="10800000">
            <a:off x="1857664" y="3693093"/>
            <a:ext cx="2682990" cy="254184"/>
          </a:xfrm>
          <a:prstGeom prst="triangle">
            <a:avLst/>
          </a:prstGeom>
          <a:solidFill>
            <a:srgbClr val="91B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667620-A705-0E6F-11F0-56DE75D40257}"/>
              </a:ext>
            </a:extLst>
          </p:cNvPr>
          <p:cNvSpPr txBox="1"/>
          <p:nvPr/>
        </p:nvSpPr>
        <p:spPr>
          <a:xfrm>
            <a:off x="1457202" y="6157593"/>
            <a:ext cx="419697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관리의 복잡성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어려움을 해결할 수 없음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C6755-5EA4-8B62-C8EF-1CCBEE826230}"/>
              </a:ext>
            </a:extLst>
          </p:cNvPr>
          <p:cNvSpPr txBox="1"/>
          <p:nvPr/>
        </p:nvSpPr>
        <p:spPr>
          <a:xfrm>
            <a:off x="1176688" y="383381"/>
            <a:ext cx="1920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 </a:t>
            </a:r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FE84-46CB-9310-8390-5AA28DD7D76B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38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FC30754-6EDA-21F1-8BA7-42FE2F11D0C0}"/>
              </a:ext>
            </a:extLst>
          </p:cNvPr>
          <p:cNvSpPr/>
          <p:nvPr/>
        </p:nvSpPr>
        <p:spPr>
          <a:xfrm>
            <a:off x="1553942" y="2481615"/>
            <a:ext cx="3893526" cy="2129944"/>
          </a:xfrm>
          <a:prstGeom prst="roundRect">
            <a:avLst>
              <a:gd name="adj" fmla="val 2785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230A-D950-B595-C1D1-1EFFD412CBB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CABB6A-FDB0-51B2-A93F-68B976BE7D5B}"/>
              </a:ext>
            </a:extLst>
          </p:cNvPr>
          <p:cNvGrpSpPr/>
          <p:nvPr/>
        </p:nvGrpSpPr>
        <p:grpSpPr>
          <a:xfrm>
            <a:off x="2680404" y="2785804"/>
            <a:ext cx="1735974" cy="1521565"/>
            <a:chOff x="2638459" y="2713653"/>
            <a:chExt cx="1735974" cy="15215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713C0E-443C-403A-C94E-ACBAD019A85F}"/>
                </a:ext>
              </a:extLst>
            </p:cNvPr>
            <p:cNvSpPr txBox="1"/>
            <p:nvPr/>
          </p:nvSpPr>
          <p:spPr>
            <a:xfrm>
              <a:off x="2638459" y="3865886"/>
              <a:ext cx="1735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CodeBuild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C31EBB3-8382-74F5-1AC7-1A02261FC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240" y="2713653"/>
              <a:ext cx="1057040" cy="105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A2CD0C1-8558-C553-FACF-6DE2DF13A607}"/>
              </a:ext>
            </a:extLst>
          </p:cNvPr>
          <p:cNvSpPr txBox="1"/>
          <p:nvPr/>
        </p:nvSpPr>
        <p:spPr>
          <a:xfrm>
            <a:off x="6316014" y="2481615"/>
            <a:ext cx="4103113" cy="21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완전관리형 서비스로 이를 해결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관리가 불필요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만큼의 지불로 불필요한 인프라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유지비용을 줄일 수 있음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FAA5C-131F-5D52-00F7-F2DC37606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69" y="5035616"/>
            <a:ext cx="1221177" cy="122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740DBB-8DEE-7F5C-58DE-721E30125F2B}"/>
              </a:ext>
            </a:extLst>
          </p:cNvPr>
          <p:cNvSpPr txBox="1"/>
          <p:nvPr/>
        </p:nvSpPr>
        <p:spPr>
          <a:xfrm>
            <a:off x="1553942" y="1586624"/>
            <a:ext cx="6373654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관리의 어려움으로 인해 완전 관리형 서비스를 채택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351F7EE-6E1F-D384-7483-463A082581D7}"/>
              </a:ext>
            </a:extLst>
          </p:cNvPr>
          <p:cNvGrpSpPr/>
          <p:nvPr/>
        </p:nvGrpSpPr>
        <p:grpSpPr>
          <a:xfrm>
            <a:off x="3370246" y="5117684"/>
            <a:ext cx="1716019" cy="1057040"/>
            <a:chOff x="3370246" y="5117684"/>
            <a:chExt cx="1716019" cy="1057040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EC634B8D-BA3F-D176-3B23-C4255EE0F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225" y="5117684"/>
              <a:ext cx="1057040" cy="105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60AA190-B4AD-7D6B-2A01-111BB5503139}"/>
                </a:ext>
              </a:extLst>
            </p:cNvPr>
            <p:cNvCxnSpPr>
              <a:cxnSpLocks/>
              <a:stCxn id="5" idx="3"/>
              <a:endCxn id="12" idx="1"/>
            </p:cNvCxnSpPr>
            <p:nvPr/>
          </p:nvCxnSpPr>
          <p:spPr>
            <a:xfrm flipV="1">
              <a:off x="3370246" y="5646204"/>
              <a:ext cx="65897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8A7A50-1155-8337-654C-C4BCA1FA1EB1}"/>
              </a:ext>
            </a:extLst>
          </p:cNvPr>
          <p:cNvSpPr txBox="1"/>
          <p:nvPr/>
        </p:nvSpPr>
        <p:spPr>
          <a:xfrm>
            <a:off x="6316014" y="5203422"/>
            <a:ext cx="4614841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è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환경의 제약을 최소화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변화를 빠르게 적용할 수 있는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프로세스를 구축 가능함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F8FD-96A3-4ED3-5700-3793C101BDD6}"/>
              </a:ext>
            </a:extLst>
          </p:cNvPr>
          <p:cNvSpPr txBox="1"/>
          <p:nvPr/>
        </p:nvSpPr>
        <p:spPr>
          <a:xfrm>
            <a:off x="1176688" y="383381"/>
            <a:ext cx="1920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 </a:t>
            </a:r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06250-A72C-EFD3-3489-5728101C410C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9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230A-D950-B595-C1D1-1EFFD412CBB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 Placeholder 90">
            <a:extLst>
              <a:ext uri="{FF2B5EF4-FFF2-40B4-BE49-F238E27FC236}">
                <a16:creationId xmlns:a16="http://schemas.microsoft.com/office/drawing/2014/main" id="{7407ED01-AF8B-6FF2-76A0-F0C03C113D69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4161415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CI/</a:t>
            </a:r>
            <a:r>
              <a:rPr lang="en-US" altLang="ko-KR" sz="2400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– Code Pipeline</a:t>
            </a:r>
            <a:endParaRPr lang="ko-KR" altLang="en-US" sz="2400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F3ED27-F98C-170B-C1C0-53ACE6C4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45" y="3573535"/>
            <a:ext cx="3615014" cy="2295558"/>
          </a:xfrm>
          <a:prstGeom prst="rect">
            <a:avLst/>
          </a:prstGeom>
        </p:spPr>
      </p:pic>
      <p:sp>
        <p:nvSpPr>
          <p:cNvPr id="11" name="Text Placeholder 90">
            <a:extLst>
              <a:ext uri="{FF2B5EF4-FFF2-40B4-BE49-F238E27FC236}">
                <a16:creationId xmlns:a16="http://schemas.microsoft.com/office/drawing/2014/main" id="{B8320D0A-5C07-8D96-85EB-0A52E0A357F6}"/>
              </a:ext>
            </a:extLst>
          </p:cNvPr>
          <p:cNvSpPr txBox="1">
            <a:spLocks/>
          </p:cNvSpPr>
          <p:nvPr/>
        </p:nvSpPr>
        <p:spPr>
          <a:xfrm>
            <a:off x="301085" y="2259450"/>
            <a:ext cx="2405767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Code Pipeline</a:t>
            </a:r>
            <a:endParaRPr lang="ko-KR" altLang="en-US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7F7EC8-73F0-52E0-D103-37E3D558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19" y="3577072"/>
            <a:ext cx="3533363" cy="22963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9D9072-C82C-0865-6562-333BECA04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442" y="3573535"/>
            <a:ext cx="3392307" cy="2307041"/>
          </a:xfrm>
          <a:prstGeom prst="rect">
            <a:avLst/>
          </a:prstGeom>
        </p:spPr>
      </p:pic>
      <p:sp>
        <p:nvSpPr>
          <p:cNvPr id="16" name="Text Placeholder 90">
            <a:extLst>
              <a:ext uri="{FF2B5EF4-FFF2-40B4-BE49-F238E27FC236}">
                <a16:creationId xmlns:a16="http://schemas.microsoft.com/office/drawing/2014/main" id="{71CBE9E9-C3EE-9B2A-6038-3079CECB2056}"/>
              </a:ext>
            </a:extLst>
          </p:cNvPr>
          <p:cNvSpPr txBox="1">
            <a:spLocks/>
          </p:cNvSpPr>
          <p:nvPr/>
        </p:nvSpPr>
        <p:spPr>
          <a:xfrm>
            <a:off x="547745" y="3032041"/>
            <a:ext cx="102502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>
                <a:latin typeface="맑은 고딕" panose="020B0503020000020004" pitchFamily="50" charset="-127"/>
                <a:ea typeface="맑은 고딕" panose="020B0503020000020004" pitchFamily="50" charset="-127"/>
              </a:rPr>
              <a:t>소스</a:t>
            </a:r>
            <a:endParaRPr lang="ko-KR" altLang="en-US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 Placeholder 90">
            <a:extLst>
              <a:ext uri="{FF2B5EF4-FFF2-40B4-BE49-F238E27FC236}">
                <a16:creationId xmlns:a16="http://schemas.microsoft.com/office/drawing/2014/main" id="{657AEC72-AF50-A801-4EC0-E22B3BCAC46A}"/>
              </a:ext>
            </a:extLst>
          </p:cNvPr>
          <p:cNvSpPr txBox="1">
            <a:spLocks/>
          </p:cNvSpPr>
          <p:nvPr/>
        </p:nvSpPr>
        <p:spPr>
          <a:xfrm>
            <a:off x="4409420" y="3032041"/>
            <a:ext cx="102502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endParaRPr lang="ko-KR" altLang="en-US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 Placeholder 90">
            <a:extLst>
              <a:ext uri="{FF2B5EF4-FFF2-40B4-BE49-F238E27FC236}">
                <a16:creationId xmlns:a16="http://schemas.microsoft.com/office/drawing/2014/main" id="{90529D31-4863-F539-3F67-9A639C400A8B}"/>
              </a:ext>
            </a:extLst>
          </p:cNvPr>
          <p:cNvSpPr txBox="1">
            <a:spLocks/>
          </p:cNvSpPr>
          <p:nvPr/>
        </p:nvSpPr>
        <p:spPr>
          <a:xfrm>
            <a:off x="8189443" y="3032041"/>
            <a:ext cx="102502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DA11A4-6A3C-CFE1-612E-4B22CC6200FF}"/>
              </a:ext>
            </a:extLst>
          </p:cNvPr>
          <p:cNvSpPr/>
          <p:nvPr/>
        </p:nvSpPr>
        <p:spPr>
          <a:xfrm>
            <a:off x="301085" y="2898648"/>
            <a:ext cx="11415427" cy="322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09C8A-FDE1-E755-2BE5-5FE77E4ABBC4}"/>
              </a:ext>
            </a:extLst>
          </p:cNvPr>
          <p:cNvSpPr txBox="1"/>
          <p:nvPr/>
        </p:nvSpPr>
        <p:spPr>
          <a:xfrm>
            <a:off x="1176688" y="38338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1C446-2E5B-AF0B-5780-927817A83BDF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751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230A-D950-B595-C1D1-1EFFD412CBB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90">
            <a:extLst>
              <a:ext uri="{FF2B5EF4-FFF2-40B4-BE49-F238E27FC236}">
                <a16:creationId xmlns:a16="http://schemas.microsoft.com/office/drawing/2014/main" id="{3C43745D-8444-C58D-C43D-18883EE1BA98}"/>
              </a:ext>
            </a:extLst>
          </p:cNvPr>
          <p:cNvSpPr txBox="1">
            <a:spLocks/>
          </p:cNvSpPr>
          <p:nvPr/>
        </p:nvSpPr>
        <p:spPr>
          <a:xfrm>
            <a:off x="769231" y="1156398"/>
            <a:ext cx="4161415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CI/</a:t>
            </a:r>
            <a:r>
              <a:rPr lang="en-US" altLang="ko-KR" sz="2400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– </a:t>
            </a:r>
            <a:r>
              <a:rPr lang="ko-KR" altLang="en-US" sz="2400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알람</a:t>
            </a:r>
          </a:p>
        </p:txBody>
      </p:sp>
      <p:sp>
        <p:nvSpPr>
          <p:cNvPr id="5" name="Text Placeholder 90">
            <a:extLst>
              <a:ext uri="{FF2B5EF4-FFF2-40B4-BE49-F238E27FC236}">
                <a16:creationId xmlns:a16="http://schemas.microsoft.com/office/drawing/2014/main" id="{10FD8D5C-5F77-4E78-55B7-90B70674B4A0}"/>
              </a:ext>
            </a:extLst>
          </p:cNvPr>
          <p:cNvSpPr txBox="1">
            <a:spLocks/>
          </p:cNvSpPr>
          <p:nvPr/>
        </p:nvSpPr>
        <p:spPr>
          <a:xfrm>
            <a:off x="3820042" y="2388072"/>
            <a:ext cx="2405767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endParaRPr lang="ko-KR" altLang="en-US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Placeholder 90">
            <a:extLst>
              <a:ext uri="{FF2B5EF4-FFF2-40B4-BE49-F238E27FC236}">
                <a16:creationId xmlns:a16="http://schemas.microsoft.com/office/drawing/2014/main" id="{494B4E84-B21D-C72C-77ED-099DF5C3FD49}"/>
              </a:ext>
            </a:extLst>
          </p:cNvPr>
          <p:cNvSpPr txBox="1">
            <a:spLocks/>
          </p:cNvSpPr>
          <p:nvPr/>
        </p:nvSpPr>
        <p:spPr>
          <a:xfrm>
            <a:off x="7573168" y="2399653"/>
            <a:ext cx="2405767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Chatbot</a:t>
            </a:r>
            <a:endParaRPr lang="ko-KR" altLang="en-US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488D20-BD9E-A5C5-4941-AA870D76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042" y="2912480"/>
            <a:ext cx="3603451" cy="23811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35CB9E-C40A-2AC4-EECD-AD2C4386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8" y="2912480"/>
            <a:ext cx="4403403" cy="23927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910510-5B11-A3D4-0B49-7C8D65994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36" y="2924062"/>
            <a:ext cx="3173632" cy="2385365"/>
          </a:xfrm>
          <a:prstGeom prst="rect">
            <a:avLst/>
          </a:prstGeom>
        </p:spPr>
      </p:pic>
      <p:sp>
        <p:nvSpPr>
          <p:cNvPr id="17" name="Text Placeholder 90">
            <a:extLst>
              <a:ext uri="{FF2B5EF4-FFF2-40B4-BE49-F238E27FC236}">
                <a16:creationId xmlns:a16="http://schemas.microsoft.com/office/drawing/2014/main" id="{A5C28948-8ED4-B3B9-79ED-B0D72E1C4459}"/>
              </a:ext>
            </a:extLst>
          </p:cNvPr>
          <p:cNvSpPr txBox="1">
            <a:spLocks/>
          </p:cNvSpPr>
          <p:nvPr/>
        </p:nvSpPr>
        <p:spPr>
          <a:xfrm>
            <a:off x="496736" y="2399654"/>
            <a:ext cx="278084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알람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AD0EF-0BC0-4E44-37D3-16AC115F3C3F}"/>
              </a:ext>
            </a:extLst>
          </p:cNvPr>
          <p:cNvSpPr txBox="1"/>
          <p:nvPr/>
        </p:nvSpPr>
        <p:spPr>
          <a:xfrm>
            <a:off x="1176688" y="38338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7335F-510F-B156-EFE4-1C95A2DFE91F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074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230A-D950-B595-C1D1-1EFFD412CBB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 Placeholder 90">
            <a:extLst>
              <a:ext uri="{FF2B5EF4-FFF2-40B4-BE49-F238E27FC236}">
                <a16:creationId xmlns:a16="http://schemas.microsoft.com/office/drawing/2014/main" id="{E7CCAB68-6AB0-15E6-63EA-68DE9C0A91CA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4161415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CI/</a:t>
            </a:r>
            <a:r>
              <a:rPr lang="en-US" altLang="ko-KR" sz="2400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– </a:t>
            </a:r>
            <a:r>
              <a:rPr lang="ko-KR" altLang="en-US" sz="2400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알람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399335-4534-DB5F-418A-5D8DDCDF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5" y="2457103"/>
            <a:ext cx="3358593" cy="37653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6804EE-D766-0833-5F00-A37DCF6C0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13" y="2457103"/>
            <a:ext cx="4056355" cy="3765343"/>
          </a:xfrm>
          <a:prstGeom prst="rect">
            <a:avLst/>
          </a:prstGeom>
        </p:spPr>
      </p:pic>
      <p:sp>
        <p:nvSpPr>
          <p:cNvPr id="13" name="Text Placeholder 90">
            <a:extLst>
              <a:ext uri="{FF2B5EF4-FFF2-40B4-BE49-F238E27FC236}">
                <a16:creationId xmlns:a16="http://schemas.microsoft.com/office/drawing/2014/main" id="{AE1A65CE-F5A4-F791-5964-6DD19D588E9B}"/>
              </a:ext>
            </a:extLst>
          </p:cNvPr>
          <p:cNvSpPr txBox="1">
            <a:spLocks/>
          </p:cNvSpPr>
          <p:nvPr/>
        </p:nvSpPr>
        <p:spPr>
          <a:xfrm>
            <a:off x="1023585" y="1938217"/>
            <a:ext cx="2254761" cy="3720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빌드 실패</a:t>
            </a:r>
          </a:p>
        </p:txBody>
      </p:sp>
      <p:sp>
        <p:nvSpPr>
          <p:cNvPr id="15" name="Text Placeholder 90">
            <a:extLst>
              <a:ext uri="{FF2B5EF4-FFF2-40B4-BE49-F238E27FC236}">
                <a16:creationId xmlns:a16="http://schemas.microsoft.com/office/drawing/2014/main" id="{AABB034E-7164-B608-CDA9-0130856BA940}"/>
              </a:ext>
            </a:extLst>
          </p:cNvPr>
          <p:cNvSpPr txBox="1">
            <a:spLocks/>
          </p:cNvSpPr>
          <p:nvPr/>
        </p:nvSpPr>
        <p:spPr>
          <a:xfrm>
            <a:off x="6873313" y="1938217"/>
            <a:ext cx="2254761" cy="3720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Slack</a:t>
            </a:r>
            <a:endParaRPr lang="ko-KR" altLang="en-US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DF6D4B-5185-B0D0-EF37-DD87D82939AB}"/>
              </a:ext>
            </a:extLst>
          </p:cNvPr>
          <p:cNvCxnSpPr>
            <a:cxnSpLocks/>
          </p:cNvCxnSpPr>
          <p:nvPr/>
        </p:nvCxnSpPr>
        <p:spPr>
          <a:xfrm>
            <a:off x="5049182" y="4444650"/>
            <a:ext cx="111124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F3CF97-E2AB-605F-66F1-7D05E3EB4790}"/>
              </a:ext>
            </a:extLst>
          </p:cNvPr>
          <p:cNvSpPr txBox="1"/>
          <p:nvPr/>
        </p:nvSpPr>
        <p:spPr>
          <a:xfrm>
            <a:off x="1176688" y="38338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76B51-3EFB-9FE3-48D4-B8FD02C78884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378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230A-D950-B595-C1D1-1EFFD412CBB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90">
            <a:extLst>
              <a:ext uri="{FF2B5EF4-FFF2-40B4-BE49-F238E27FC236}">
                <a16:creationId xmlns:a16="http://schemas.microsoft.com/office/drawing/2014/main" id="{DCD6C0FD-7D63-93A6-7ABF-23200F4E0C39}"/>
              </a:ext>
            </a:extLst>
          </p:cNvPr>
          <p:cNvSpPr txBox="1">
            <a:spLocks/>
          </p:cNvSpPr>
          <p:nvPr/>
        </p:nvSpPr>
        <p:spPr>
          <a:xfrm>
            <a:off x="748913" y="1122936"/>
            <a:ext cx="2826391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CI/</a:t>
            </a:r>
            <a:r>
              <a:rPr lang="en-US" altLang="ko-KR" sz="2400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 </a:t>
            </a:r>
            <a:r>
              <a:rPr lang="ko-KR" altLang="en-US" sz="2400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5" name="Text Placeholder 90">
            <a:extLst>
              <a:ext uri="{FF2B5EF4-FFF2-40B4-BE49-F238E27FC236}">
                <a16:creationId xmlns:a16="http://schemas.microsoft.com/office/drawing/2014/main" id="{822C86D5-C298-67B3-1F30-D533AF279FEC}"/>
              </a:ext>
            </a:extLst>
          </p:cNvPr>
          <p:cNvSpPr txBox="1">
            <a:spLocks/>
          </p:cNvSpPr>
          <p:nvPr/>
        </p:nvSpPr>
        <p:spPr>
          <a:xfrm>
            <a:off x="748913" y="2193751"/>
            <a:ext cx="139078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>
                <a:latin typeface="맑은 고딕" panose="020B0503020000020004" pitchFamily="50" charset="-127"/>
                <a:ea typeface="맑은 고딕" panose="020B0503020000020004" pitchFamily="50" charset="-127"/>
              </a:rPr>
              <a:t>전페이지</a:t>
            </a:r>
            <a:endParaRPr lang="ko-KR" altLang="en-US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Placeholder 90">
            <a:extLst>
              <a:ext uri="{FF2B5EF4-FFF2-40B4-BE49-F238E27FC236}">
                <a16:creationId xmlns:a16="http://schemas.microsoft.com/office/drawing/2014/main" id="{1ACBDBFC-C3C8-2BE6-5913-7F4D3D3D3F12}"/>
              </a:ext>
            </a:extLst>
          </p:cNvPr>
          <p:cNvSpPr txBox="1">
            <a:spLocks/>
          </p:cNvSpPr>
          <p:nvPr/>
        </p:nvSpPr>
        <p:spPr>
          <a:xfrm>
            <a:off x="6518583" y="2193750"/>
            <a:ext cx="139078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>
                <a:latin typeface="맑은 고딕" panose="020B0503020000020004" pitchFamily="50" charset="-127"/>
                <a:ea typeface="맑은 고딕" panose="020B0503020000020004" pitchFamily="50" charset="-127"/>
              </a:rPr>
              <a:t>후페이지</a:t>
            </a:r>
            <a:endParaRPr lang="ko-KR" altLang="en-US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3EB376-3569-F733-2479-E95216543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3" y="2960933"/>
            <a:ext cx="5236913" cy="237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1F4DB6-4BF1-3AA9-61DD-BB390B8E9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84" y="2960931"/>
            <a:ext cx="4740672" cy="237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06C801-537B-A9E0-9783-B8E91FC95D68}"/>
              </a:ext>
            </a:extLst>
          </p:cNvPr>
          <p:cNvSpPr/>
          <p:nvPr/>
        </p:nvSpPr>
        <p:spPr>
          <a:xfrm>
            <a:off x="8051977" y="2814627"/>
            <a:ext cx="1037159" cy="614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62BD8-134A-9AAB-23B8-CFE8C1F44CD1}"/>
              </a:ext>
            </a:extLst>
          </p:cNvPr>
          <p:cNvSpPr txBox="1"/>
          <p:nvPr/>
        </p:nvSpPr>
        <p:spPr>
          <a:xfrm>
            <a:off x="1176688" y="38338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4A5AE-32AE-0293-ACFE-FCFF0DE8E512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920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cxnSpLocks/>
            <a:stCxn id="6" idx="2"/>
            <a:endCxn id="9" idx="6"/>
          </p:cNvCxnSpPr>
          <p:nvPr/>
        </p:nvCxnSpPr>
        <p:spPr>
          <a:xfrm>
            <a:off x="1548517" y="3653590"/>
            <a:ext cx="890669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1548517" y="2636274"/>
            <a:ext cx="2034631" cy="203463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3839206" y="2636274"/>
            <a:ext cx="2034631" cy="203463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6129896" y="2636274"/>
            <a:ext cx="2034631" cy="20346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8420585" y="2636274"/>
            <a:ext cx="2034631" cy="20346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243885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476162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1747830" y="3474215"/>
            <a:ext cx="163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4041438" y="3475394"/>
            <a:ext cx="163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6355738" y="3474805"/>
            <a:ext cx="163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8622817" y="3474216"/>
            <a:ext cx="163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시각화</a:t>
            </a: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959AC32A-E1D1-DF37-FC61-FB5DC91739BA}"/>
              </a:ext>
            </a:extLst>
          </p:cNvPr>
          <p:cNvSpPr/>
          <p:nvPr/>
        </p:nvSpPr>
        <p:spPr>
          <a:xfrm>
            <a:off x="7016607" y="1472366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E6521-F994-F2AD-3576-52B621BD6C9D}"/>
              </a:ext>
            </a:extLst>
          </p:cNvPr>
          <p:cNvSpPr txBox="1"/>
          <p:nvPr/>
        </p:nvSpPr>
        <p:spPr>
          <a:xfrm>
            <a:off x="1176688" y="38338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A5351-D359-0FF7-379D-02AF44107FB1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251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9FCA975C-3813-5984-6C12-52ED6BB4D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35" y="1883220"/>
            <a:ext cx="9278224" cy="497478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 Placeholder 90">
            <a:extLst>
              <a:ext uri="{FF2B5EF4-FFF2-40B4-BE49-F238E27FC236}">
                <a16:creationId xmlns:a16="http://schemas.microsoft.com/office/drawing/2014/main" id="{69A9B35D-1116-D59C-FD3E-6360DB8FD9F0}"/>
              </a:ext>
            </a:extLst>
          </p:cNvPr>
          <p:cNvSpPr txBox="1">
            <a:spLocks/>
          </p:cNvSpPr>
          <p:nvPr/>
        </p:nvSpPr>
        <p:spPr>
          <a:xfrm>
            <a:off x="7606147" y="1145505"/>
            <a:ext cx="735463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9" name="Text Placeholder 90">
            <a:extLst>
              <a:ext uri="{FF2B5EF4-FFF2-40B4-BE49-F238E27FC236}">
                <a16:creationId xmlns:a16="http://schemas.microsoft.com/office/drawing/2014/main" id="{5EC0F6FF-63FC-2137-66C8-890C57B41F4B}"/>
              </a:ext>
            </a:extLst>
          </p:cNvPr>
          <p:cNvSpPr txBox="1">
            <a:spLocks/>
          </p:cNvSpPr>
          <p:nvPr/>
        </p:nvSpPr>
        <p:spPr>
          <a:xfrm>
            <a:off x="2405372" y="865139"/>
            <a:ext cx="1847027" cy="79572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및 정제</a:t>
            </a:r>
            <a:endParaRPr lang="en-US" altLang="ko-KR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000" cap="non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 파이프라인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A0B709-0A62-BC44-860A-42D5F2672FF2}"/>
              </a:ext>
            </a:extLst>
          </p:cNvPr>
          <p:cNvSpPr/>
          <p:nvPr/>
        </p:nvSpPr>
        <p:spPr>
          <a:xfrm>
            <a:off x="1402478" y="1712508"/>
            <a:ext cx="3804874" cy="913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FC7D02-306B-4A7C-D8FF-07CAA12955C5}"/>
              </a:ext>
            </a:extLst>
          </p:cNvPr>
          <p:cNvSpPr/>
          <p:nvPr/>
        </p:nvSpPr>
        <p:spPr>
          <a:xfrm>
            <a:off x="7186829" y="1712508"/>
            <a:ext cx="2321606" cy="2071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8C1A4-EAA9-D941-23CF-CA85D8D5CA35}"/>
              </a:ext>
            </a:extLst>
          </p:cNvPr>
          <p:cNvSpPr txBox="1"/>
          <p:nvPr/>
        </p:nvSpPr>
        <p:spPr>
          <a:xfrm>
            <a:off x="1176688" y="38338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1FFC2-17CB-1278-160D-81E9060A8E53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478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2A68C7-6466-0244-3F83-C598926F4E4A}"/>
              </a:ext>
            </a:extLst>
          </p:cNvPr>
          <p:cNvSpPr/>
          <p:nvPr/>
        </p:nvSpPr>
        <p:spPr>
          <a:xfrm>
            <a:off x="739382" y="1510514"/>
            <a:ext cx="8188958" cy="46357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12379D8-BFC5-3A1A-3436-CE754C3D6680}"/>
              </a:ext>
            </a:extLst>
          </p:cNvPr>
          <p:cNvSpPr/>
          <p:nvPr/>
        </p:nvSpPr>
        <p:spPr>
          <a:xfrm>
            <a:off x="3977491" y="1889185"/>
            <a:ext cx="1631096" cy="3828566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D0374F-2B4D-ECE2-063D-5C2D22DB4411}"/>
              </a:ext>
            </a:extLst>
          </p:cNvPr>
          <p:cNvSpPr txBox="1"/>
          <p:nvPr/>
        </p:nvSpPr>
        <p:spPr>
          <a:xfrm>
            <a:off x="4096288" y="2075489"/>
            <a:ext cx="1462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BA3EA09-9EA5-9E9F-8DC2-8252AC9CE6B7}"/>
              </a:ext>
            </a:extLst>
          </p:cNvPr>
          <p:cNvSpPr/>
          <p:nvPr/>
        </p:nvSpPr>
        <p:spPr>
          <a:xfrm>
            <a:off x="6265292" y="1889185"/>
            <a:ext cx="2330199" cy="3828566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A6D3BEA-638C-D875-0427-3737B2C7F0F0}"/>
              </a:ext>
            </a:extLst>
          </p:cNvPr>
          <p:cNvSpPr/>
          <p:nvPr/>
        </p:nvSpPr>
        <p:spPr>
          <a:xfrm>
            <a:off x="1006679" y="1889185"/>
            <a:ext cx="2378783" cy="3828566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F6BA71-C65D-1AD9-7715-74111F6A496D}"/>
              </a:ext>
            </a:extLst>
          </p:cNvPr>
          <p:cNvSpPr/>
          <p:nvPr/>
        </p:nvSpPr>
        <p:spPr>
          <a:xfrm>
            <a:off x="9685323" y="1889184"/>
            <a:ext cx="2065250" cy="382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FCA69-ED2F-B824-6BF4-21CF10D227F7}"/>
              </a:ext>
            </a:extLst>
          </p:cNvPr>
          <p:cNvSpPr txBox="1"/>
          <p:nvPr/>
        </p:nvSpPr>
        <p:spPr>
          <a:xfrm>
            <a:off x="1489132" y="2075489"/>
            <a:ext cx="1462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 및 정제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DE6E84-626F-6BD7-88AF-689EDAA637E8}"/>
              </a:ext>
            </a:extLst>
          </p:cNvPr>
          <p:cNvSpPr txBox="1"/>
          <p:nvPr/>
        </p:nvSpPr>
        <p:spPr>
          <a:xfrm>
            <a:off x="6887148" y="2075489"/>
            <a:ext cx="1148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532A1A-49EB-833F-859E-05A82D84ABAF}"/>
              </a:ext>
            </a:extLst>
          </p:cNvPr>
          <p:cNvSpPr txBox="1"/>
          <p:nvPr/>
        </p:nvSpPr>
        <p:spPr>
          <a:xfrm>
            <a:off x="9716102" y="3529474"/>
            <a:ext cx="2003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9BDA0-46AA-AA70-C00F-74CA093BE0CA}"/>
              </a:ext>
            </a:extLst>
          </p:cNvPr>
          <p:cNvSpPr txBox="1"/>
          <p:nvPr/>
        </p:nvSpPr>
        <p:spPr>
          <a:xfrm>
            <a:off x="764373" y="4134921"/>
            <a:ext cx="1733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Kinesis</a:t>
            </a:r>
          </a:p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Data Streams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55E30-127A-8020-BD6A-85091D8D6E12}"/>
              </a:ext>
            </a:extLst>
          </p:cNvPr>
          <p:cNvSpPr txBox="1"/>
          <p:nvPr/>
        </p:nvSpPr>
        <p:spPr>
          <a:xfrm>
            <a:off x="2357607" y="4119742"/>
            <a:ext cx="87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Kinesis</a:t>
            </a:r>
          </a:p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Firehose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01260D7-E17A-5A76-35FE-F5F54A1C3214}"/>
              </a:ext>
            </a:extLst>
          </p:cNvPr>
          <p:cNvCxnSpPr>
            <a:cxnSpLocks/>
          </p:cNvCxnSpPr>
          <p:nvPr/>
        </p:nvCxnSpPr>
        <p:spPr>
          <a:xfrm>
            <a:off x="1431985" y="3729529"/>
            <a:ext cx="8253338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F36A59-B1E7-B054-7920-CBA7F60FE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49" y="329488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61C5B5-0DFF-AF1E-16B1-3742C2285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98" y="329488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C779C-3C7F-192D-AED4-196665BF3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039" y="329488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36B9A1-FFFE-A8BC-2774-E16ABAF0D5FB}"/>
              </a:ext>
            </a:extLst>
          </p:cNvPr>
          <p:cNvSpPr txBox="1"/>
          <p:nvPr/>
        </p:nvSpPr>
        <p:spPr>
          <a:xfrm>
            <a:off x="4366095" y="4119742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AE5905F-19F9-1237-A476-AEB854069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586" y="3291742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0184638-C5AF-0AED-BD0F-0D0DB48ED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674" y="3291742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DD849A-2926-E32D-5F1A-78EEC203BA86}"/>
              </a:ext>
            </a:extLst>
          </p:cNvPr>
          <p:cNvSpPr txBox="1"/>
          <p:nvPr/>
        </p:nvSpPr>
        <p:spPr>
          <a:xfrm>
            <a:off x="6460530" y="4119742"/>
            <a:ext cx="8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Glue</a:t>
            </a:r>
          </a:p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Crawler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2DE275-CC1D-F7AB-AE1A-94BC9E991837}"/>
              </a:ext>
            </a:extLst>
          </p:cNvPr>
          <p:cNvSpPr txBox="1"/>
          <p:nvPr/>
        </p:nvSpPr>
        <p:spPr>
          <a:xfrm>
            <a:off x="7658017" y="4119742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Athena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71AF3-0363-EE64-685F-8B92699EF92D}"/>
              </a:ext>
            </a:extLst>
          </p:cNvPr>
          <p:cNvSpPr txBox="1"/>
          <p:nvPr/>
        </p:nvSpPr>
        <p:spPr>
          <a:xfrm>
            <a:off x="1176688" y="383381"/>
            <a:ext cx="19207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파이프라인</a:t>
            </a:r>
            <a:endParaRPr lang="en-US" altLang="ko-KR" sz="1400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5FD27-D6A1-7E50-A4C5-1A11CD968E63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36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58170" y="2823410"/>
            <a:ext cx="1475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2400" spc="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68421" y="3438435"/>
            <a:ext cx="3655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D36A382-BC48-9C73-C11E-FCA28850267D}"/>
              </a:ext>
            </a:extLst>
          </p:cNvPr>
          <p:cNvSpPr/>
          <p:nvPr/>
        </p:nvSpPr>
        <p:spPr>
          <a:xfrm>
            <a:off x="6553355" y="4213651"/>
            <a:ext cx="5489119" cy="22668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682A4A7-6265-CD40-0CFC-D2ADA103CD0F}"/>
              </a:ext>
            </a:extLst>
          </p:cNvPr>
          <p:cNvSpPr/>
          <p:nvPr/>
        </p:nvSpPr>
        <p:spPr>
          <a:xfrm>
            <a:off x="6553355" y="1606603"/>
            <a:ext cx="5489119" cy="22668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300" y="1803401"/>
            <a:ext cx="5465375" cy="3639868"/>
          </a:xfrm>
          <a:prstGeom prst="rect">
            <a:avLst/>
          </a:prstGeom>
          <a:solidFill>
            <a:srgbClr val="E9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1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1790789" y="4738255"/>
            <a:ext cx="2874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  및  정제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1A3D9-85D5-65A2-286A-1CCAC4E3ADEE}"/>
              </a:ext>
            </a:extLst>
          </p:cNvPr>
          <p:cNvSpPr txBox="1"/>
          <p:nvPr/>
        </p:nvSpPr>
        <p:spPr>
          <a:xfrm>
            <a:off x="681570" y="3565685"/>
            <a:ext cx="1733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BD8C0-C422-5906-9B42-50DB3425C872}"/>
              </a:ext>
            </a:extLst>
          </p:cNvPr>
          <p:cNvSpPr txBox="1"/>
          <p:nvPr/>
        </p:nvSpPr>
        <p:spPr>
          <a:xfrm>
            <a:off x="2541899" y="3565685"/>
            <a:ext cx="141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전송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B635D-8161-0357-18F5-C03D7A2C5A12}"/>
              </a:ext>
            </a:extLst>
          </p:cNvPr>
          <p:cNvSpPr txBox="1"/>
          <p:nvPr/>
        </p:nvSpPr>
        <p:spPr>
          <a:xfrm>
            <a:off x="4607434" y="3571535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9AA0685-A8CA-9D27-AA48-DD6794905A69}"/>
              </a:ext>
            </a:extLst>
          </p:cNvPr>
          <p:cNvCxnSpPr>
            <a:cxnSpLocks/>
          </p:cNvCxnSpPr>
          <p:nvPr/>
        </p:nvCxnSpPr>
        <p:spPr>
          <a:xfrm>
            <a:off x="1816805" y="3113471"/>
            <a:ext cx="284146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8CA36C31-CE0D-824B-84E3-B8A8A87A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21" y="2629685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64E6B08-1D73-8A9A-1BAD-852C9EE1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987" y="263162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46377251-5C5E-CC7E-2A88-C7839AE7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434" y="2629685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B2AFC68-2494-86D3-536E-18E1B204E1DD}"/>
              </a:ext>
            </a:extLst>
          </p:cNvPr>
          <p:cNvSpPr txBox="1"/>
          <p:nvPr/>
        </p:nvSpPr>
        <p:spPr>
          <a:xfrm>
            <a:off x="7802325" y="1803400"/>
            <a:ext cx="24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Kinesis Data Streams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0D95A-9D30-C8E9-4D04-B77A391DE7F3}"/>
              </a:ext>
            </a:extLst>
          </p:cNvPr>
          <p:cNvSpPr txBox="1"/>
          <p:nvPr/>
        </p:nvSpPr>
        <p:spPr>
          <a:xfrm>
            <a:off x="7804598" y="4377393"/>
            <a:ext cx="195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Kinesis Firehose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05D225-EBD6-B02D-0D7A-236C3DE497CA}"/>
              </a:ext>
            </a:extLst>
          </p:cNvPr>
          <p:cNvSpPr txBox="1"/>
          <p:nvPr/>
        </p:nvSpPr>
        <p:spPr>
          <a:xfrm>
            <a:off x="7821003" y="2336572"/>
            <a:ext cx="3875697" cy="133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데이터 처리를 위해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일시적으로 저장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발생할 때마다 보내는 것을 방지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전송 효율성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확보함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787CB858-EF69-546C-49AE-44B57D4D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40" y="1803400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4057220-2D2E-0F29-DDB7-18C861B9AEEA}"/>
              </a:ext>
            </a:extLst>
          </p:cNvPr>
          <p:cNvSpPr txBox="1"/>
          <p:nvPr/>
        </p:nvSpPr>
        <p:spPr>
          <a:xfrm>
            <a:off x="7821003" y="4939893"/>
            <a:ext cx="3875697" cy="133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수집한 데이터를 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전송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파티셔닝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기능을 이용하여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속도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분석에 유리한 구조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 형식으로 변환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45C7EC34-B1D5-CA30-50DF-ECF019F13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50" y="4377393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C8F7A7-4269-3B77-FE22-5DE2141E8ED2}"/>
              </a:ext>
            </a:extLst>
          </p:cNvPr>
          <p:cNvSpPr txBox="1"/>
          <p:nvPr/>
        </p:nvSpPr>
        <p:spPr>
          <a:xfrm>
            <a:off x="1176688" y="383381"/>
            <a:ext cx="22317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정제</a:t>
            </a:r>
            <a:endParaRPr lang="en-US" altLang="ko-KR" sz="1400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9A05A-345B-EFEA-B02F-1B51134095CD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81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EDAF372-1E99-3325-FF30-2EC464AFAFE0}"/>
              </a:ext>
            </a:extLst>
          </p:cNvPr>
          <p:cNvSpPr/>
          <p:nvPr/>
        </p:nvSpPr>
        <p:spPr>
          <a:xfrm>
            <a:off x="6164696" y="2028161"/>
            <a:ext cx="5496001" cy="3122231"/>
          </a:xfrm>
          <a:prstGeom prst="roundRect">
            <a:avLst>
              <a:gd name="adj" fmla="val 27859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38A764E-0FEE-A168-644C-8AF812BD7267}"/>
              </a:ext>
            </a:extLst>
          </p:cNvPr>
          <p:cNvCxnSpPr>
            <a:cxnSpLocks/>
          </p:cNvCxnSpPr>
          <p:nvPr/>
        </p:nvCxnSpPr>
        <p:spPr>
          <a:xfrm>
            <a:off x="7399090" y="3589279"/>
            <a:ext cx="3030541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EE2B9F5-7BDB-752C-C298-794C981A17F1}"/>
              </a:ext>
            </a:extLst>
          </p:cNvPr>
          <p:cNvSpPr/>
          <p:nvPr/>
        </p:nvSpPr>
        <p:spPr>
          <a:xfrm>
            <a:off x="635446" y="2028161"/>
            <a:ext cx="4529027" cy="3122231"/>
          </a:xfrm>
          <a:prstGeom prst="roundRect">
            <a:avLst>
              <a:gd name="adj" fmla="val 27859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EA265-5E69-3BDA-DE5C-A3B576254257}"/>
              </a:ext>
            </a:extLst>
          </p:cNvPr>
          <p:cNvSpPr txBox="1"/>
          <p:nvPr/>
        </p:nvSpPr>
        <p:spPr>
          <a:xfrm>
            <a:off x="1017864" y="3978327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전송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3EBE514-1EC4-3FD7-4896-359A431E05B4}"/>
              </a:ext>
            </a:extLst>
          </p:cNvPr>
          <p:cNvCxnSpPr>
            <a:cxnSpLocks/>
          </p:cNvCxnSpPr>
          <p:nvPr/>
        </p:nvCxnSpPr>
        <p:spPr>
          <a:xfrm>
            <a:off x="2180430" y="3589279"/>
            <a:ext cx="1216188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AF4AC74F-1FF8-E25B-83CF-1BB119DDB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040" y="312127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7587B087-4B70-7127-7B8D-9725C36EE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947" y="312127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EDB398-9973-54FC-ACB5-088BF48FAE0C}"/>
              </a:ext>
            </a:extLst>
          </p:cNvPr>
          <p:cNvSpPr txBox="1"/>
          <p:nvPr/>
        </p:nvSpPr>
        <p:spPr>
          <a:xfrm>
            <a:off x="2899960" y="3978327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CDBB2B8A-7E8E-C0F4-43BF-114C41C6A1B2}"/>
              </a:ext>
            </a:extLst>
          </p:cNvPr>
          <p:cNvSpPr/>
          <p:nvPr/>
        </p:nvSpPr>
        <p:spPr>
          <a:xfrm rot="5400000">
            <a:off x="4570138" y="3425537"/>
            <a:ext cx="2188893" cy="327481"/>
          </a:xfrm>
          <a:prstGeom prst="triangle">
            <a:avLst/>
          </a:prstGeom>
          <a:solidFill>
            <a:srgbClr val="91B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88004-8367-03A8-E990-EF934DF5B7B9}"/>
              </a:ext>
            </a:extLst>
          </p:cNvPr>
          <p:cNvSpPr txBox="1"/>
          <p:nvPr/>
        </p:nvSpPr>
        <p:spPr>
          <a:xfrm>
            <a:off x="8050877" y="3978327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전송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EE1B1A06-261F-C5FF-50CC-0B7D85791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53" y="312127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24BFF926-2CDD-4908-D5EC-E48885C5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960" y="312127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C958B07-A02D-8A08-EB58-7E36C8781D79}"/>
              </a:ext>
            </a:extLst>
          </p:cNvPr>
          <p:cNvSpPr txBox="1"/>
          <p:nvPr/>
        </p:nvSpPr>
        <p:spPr>
          <a:xfrm>
            <a:off x="9932973" y="3978327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5AD87B0B-82E9-2FEC-BF34-ECE76432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715" y="312127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5B6D14F-EB83-3E83-2978-C23F2E63846D}"/>
              </a:ext>
            </a:extLst>
          </p:cNvPr>
          <p:cNvSpPr txBox="1"/>
          <p:nvPr/>
        </p:nvSpPr>
        <p:spPr>
          <a:xfrm>
            <a:off x="6201626" y="3978327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E837D2-43FA-FA98-0594-43A4568C4D23}"/>
              </a:ext>
            </a:extLst>
          </p:cNvPr>
          <p:cNvSpPr txBox="1"/>
          <p:nvPr/>
        </p:nvSpPr>
        <p:spPr>
          <a:xfrm>
            <a:off x="6641996" y="5260356"/>
            <a:ext cx="314485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재처리 지점 확보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001E5B-EB87-3ABF-6F99-7C3E855FC038}"/>
              </a:ext>
            </a:extLst>
          </p:cNvPr>
          <p:cNvSpPr txBox="1"/>
          <p:nvPr/>
        </p:nvSpPr>
        <p:spPr>
          <a:xfrm>
            <a:off x="1017864" y="5260356"/>
            <a:ext cx="314485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누락된 데이터 대처 불가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31F3719-2FC5-7A91-1EE3-BD03DE6BEBF6}"/>
              </a:ext>
            </a:extLst>
          </p:cNvPr>
          <p:cNvSpPr/>
          <p:nvPr/>
        </p:nvSpPr>
        <p:spPr>
          <a:xfrm>
            <a:off x="6531147" y="2879673"/>
            <a:ext cx="1109136" cy="1595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7D3F6-5EBA-0311-250A-9E6ACD322982}"/>
              </a:ext>
            </a:extLst>
          </p:cNvPr>
          <p:cNvSpPr txBox="1"/>
          <p:nvPr/>
        </p:nvSpPr>
        <p:spPr>
          <a:xfrm>
            <a:off x="1176688" y="383381"/>
            <a:ext cx="22317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정제</a:t>
            </a:r>
            <a:endParaRPr lang="en-US" altLang="ko-KR" sz="1400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0D898-38E5-C0FB-16C0-5869EA12E77F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251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EE2B9F5-7BDB-752C-C298-794C981A17F1}"/>
              </a:ext>
            </a:extLst>
          </p:cNvPr>
          <p:cNvSpPr/>
          <p:nvPr/>
        </p:nvSpPr>
        <p:spPr>
          <a:xfrm>
            <a:off x="1245700" y="2420700"/>
            <a:ext cx="4919312" cy="2694107"/>
          </a:xfrm>
          <a:prstGeom prst="roundRect">
            <a:avLst>
              <a:gd name="adj" fmla="val 27859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7D3F6-5EBA-0311-250A-9E6ACD322982}"/>
              </a:ext>
            </a:extLst>
          </p:cNvPr>
          <p:cNvSpPr txBox="1"/>
          <p:nvPr/>
        </p:nvSpPr>
        <p:spPr>
          <a:xfrm>
            <a:off x="1176688" y="383381"/>
            <a:ext cx="19207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파티셔닝</a:t>
            </a:r>
            <a:endParaRPr lang="en-US" altLang="ko-KR" sz="1400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0D898-38E5-C0FB-16C0-5869EA12E77F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A75D8-F1D1-A1EE-C6A1-318B2438332A}"/>
              </a:ext>
            </a:extLst>
          </p:cNvPr>
          <p:cNvSpPr txBox="1"/>
          <p:nvPr/>
        </p:nvSpPr>
        <p:spPr>
          <a:xfrm>
            <a:off x="1176688" y="1588768"/>
            <a:ext cx="314485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파티셔닝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37DB2-1B86-3608-AFFD-9F22E890B344}"/>
              </a:ext>
            </a:extLst>
          </p:cNvPr>
          <p:cNvSpPr txBox="1"/>
          <p:nvPr/>
        </p:nvSpPr>
        <p:spPr>
          <a:xfrm>
            <a:off x="1074819" y="5402373"/>
            <a:ext cx="4894660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 값을 기준으로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구분 지점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 데이터에 대한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용이성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95E67-2C8D-DEB1-B07C-498981A3289E}"/>
              </a:ext>
            </a:extLst>
          </p:cNvPr>
          <p:cNvSpPr txBox="1"/>
          <p:nvPr/>
        </p:nvSpPr>
        <p:spPr>
          <a:xfrm>
            <a:off x="1626264" y="2924169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year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383BCC-5FD1-FA84-CA9F-6459B1D066A2}"/>
              </a:ext>
            </a:extLst>
          </p:cNvPr>
          <p:cNvSpPr txBox="1"/>
          <p:nvPr/>
        </p:nvSpPr>
        <p:spPr>
          <a:xfrm>
            <a:off x="2882908" y="2924169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month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9858D-C904-364B-1A71-63609551705A}"/>
              </a:ext>
            </a:extLst>
          </p:cNvPr>
          <p:cNvSpPr txBox="1"/>
          <p:nvPr/>
        </p:nvSpPr>
        <p:spPr>
          <a:xfrm>
            <a:off x="4183521" y="2924169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day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4A3915F-CBA4-0BAD-7622-48466C2040B1}"/>
              </a:ext>
            </a:extLst>
          </p:cNvPr>
          <p:cNvCxnSpPr>
            <a:cxnSpLocks/>
          </p:cNvCxnSpPr>
          <p:nvPr/>
        </p:nvCxnSpPr>
        <p:spPr>
          <a:xfrm>
            <a:off x="3045648" y="2924169"/>
            <a:ext cx="0" cy="1897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21F98C7-650F-BAD5-985A-93A7A4882D9F}"/>
              </a:ext>
            </a:extLst>
          </p:cNvPr>
          <p:cNvCxnSpPr>
            <a:cxnSpLocks/>
          </p:cNvCxnSpPr>
          <p:nvPr/>
        </p:nvCxnSpPr>
        <p:spPr>
          <a:xfrm>
            <a:off x="4503512" y="2924169"/>
            <a:ext cx="0" cy="1897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0F72ED-6B95-FA8B-CACE-03145591A6B4}"/>
              </a:ext>
            </a:extLst>
          </p:cNvPr>
          <p:cNvSpPr txBox="1"/>
          <p:nvPr/>
        </p:nvSpPr>
        <p:spPr>
          <a:xfrm>
            <a:off x="1626264" y="3371846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3B7451-D385-5E64-EDFA-1F377FE0CB9B}"/>
              </a:ext>
            </a:extLst>
          </p:cNvPr>
          <p:cNvSpPr txBox="1"/>
          <p:nvPr/>
        </p:nvSpPr>
        <p:spPr>
          <a:xfrm>
            <a:off x="2882908" y="3371846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690783-64B8-488C-2652-3E9F2824BB8E}"/>
              </a:ext>
            </a:extLst>
          </p:cNvPr>
          <p:cNvSpPr txBox="1"/>
          <p:nvPr/>
        </p:nvSpPr>
        <p:spPr>
          <a:xfrm>
            <a:off x="4183107" y="3371846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56CDB3-02C8-4138-E8C0-FC75A97A0C90}"/>
              </a:ext>
            </a:extLst>
          </p:cNvPr>
          <p:cNvSpPr txBox="1"/>
          <p:nvPr/>
        </p:nvSpPr>
        <p:spPr>
          <a:xfrm>
            <a:off x="1626264" y="3719278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E79CB7-B5B4-74EF-590A-DD35AD9FE1DE}"/>
              </a:ext>
            </a:extLst>
          </p:cNvPr>
          <p:cNvSpPr txBox="1"/>
          <p:nvPr/>
        </p:nvSpPr>
        <p:spPr>
          <a:xfrm>
            <a:off x="2882908" y="3718196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08B833-66B9-EB32-0DB8-78D142D85414}"/>
              </a:ext>
            </a:extLst>
          </p:cNvPr>
          <p:cNvSpPr txBox="1"/>
          <p:nvPr/>
        </p:nvSpPr>
        <p:spPr>
          <a:xfrm>
            <a:off x="4183107" y="3718196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E67096-EEF3-9E21-4E0A-3BBEDCCE0937}"/>
              </a:ext>
            </a:extLst>
          </p:cNvPr>
          <p:cNvSpPr txBox="1"/>
          <p:nvPr/>
        </p:nvSpPr>
        <p:spPr>
          <a:xfrm>
            <a:off x="1626264" y="4036443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A34C06-88C9-8184-020A-47E7833819F1}"/>
              </a:ext>
            </a:extLst>
          </p:cNvPr>
          <p:cNvSpPr txBox="1"/>
          <p:nvPr/>
        </p:nvSpPr>
        <p:spPr>
          <a:xfrm>
            <a:off x="2882908" y="4031996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363D0F-0EBE-7A08-2639-4E5141FE8663}"/>
              </a:ext>
            </a:extLst>
          </p:cNvPr>
          <p:cNvSpPr txBox="1"/>
          <p:nvPr/>
        </p:nvSpPr>
        <p:spPr>
          <a:xfrm>
            <a:off x="4181980" y="4031996"/>
            <a:ext cx="1735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C0894FF-D0AA-373A-7C70-45236B595A55}"/>
              </a:ext>
            </a:extLst>
          </p:cNvPr>
          <p:cNvCxnSpPr/>
          <p:nvPr/>
        </p:nvCxnSpPr>
        <p:spPr>
          <a:xfrm>
            <a:off x="1999024" y="4025973"/>
            <a:ext cx="3452870" cy="104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B2E736C6-45D6-E292-C4E4-E519A390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02" y="1777754"/>
            <a:ext cx="4133864" cy="41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87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7D3F6-5EBA-0311-250A-9E6ACD322982}"/>
              </a:ext>
            </a:extLst>
          </p:cNvPr>
          <p:cNvSpPr txBox="1"/>
          <p:nvPr/>
        </p:nvSpPr>
        <p:spPr>
          <a:xfrm>
            <a:off x="1176688" y="383381"/>
            <a:ext cx="19207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 </a:t>
            </a:r>
            <a:r>
              <a:rPr lang="ko-KR" altLang="en-US" sz="14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파티셔닝</a:t>
            </a:r>
            <a:endParaRPr lang="en-US" altLang="ko-KR" sz="1400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0D898-38E5-C0FB-16C0-5869EA12E77F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EFC111-3DDD-8CFF-95E5-BCF50899F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89" y="2551242"/>
            <a:ext cx="5586420" cy="2228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C5AD64-D565-D644-53B2-0CD72FC19EAE}"/>
              </a:ext>
            </a:extLst>
          </p:cNvPr>
          <p:cNvSpPr txBox="1"/>
          <p:nvPr/>
        </p:nvSpPr>
        <p:spPr>
          <a:xfrm>
            <a:off x="1176688" y="1795802"/>
            <a:ext cx="314485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파티셔닝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키 구분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1111D-3EE7-9B7F-4AA1-80D0749F47A6}"/>
              </a:ext>
            </a:extLst>
          </p:cNvPr>
          <p:cNvSpPr txBox="1"/>
          <p:nvPr/>
        </p:nvSpPr>
        <p:spPr>
          <a:xfrm>
            <a:off x="1176687" y="5521948"/>
            <a:ext cx="6526701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로그가 발생한 시점을 기준으로 키 값을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파티셔닝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B2DC67-C5E8-03EE-49B9-78FA806E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259" y="2551242"/>
            <a:ext cx="3328316" cy="2511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4F7D56-9354-F229-12F9-54D53C6AC5EE}"/>
              </a:ext>
            </a:extLst>
          </p:cNvPr>
          <p:cNvSpPr txBox="1"/>
          <p:nvPr/>
        </p:nvSpPr>
        <p:spPr>
          <a:xfrm>
            <a:off x="7609259" y="5521948"/>
            <a:ext cx="4223449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파티셔닝을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값이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들어감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766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>
                <a:solidFill>
                  <a:schemeClr val="tx1"/>
                </a:solidFill>
              </a:rPr>
              <a:pPr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695997-B0AF-D4D5-5664-68A60DDC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4" y="2016618"/>
            <a:ext cx="4842088" cy="3778436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D1509-6680-CD69-B76A-11D1801107ED}"/>
              </a:ext>
            </a:extLst>
          </p:cNvPr>
          <p:cNvGrpSpPr/>
          <p:nvPr/>
        </p:nvGrpSpPr>
        <p:grpSpPr>
          <a:xfrm>
            <a:off x="6249798" y="4565296"/>
            <a:ext cx="4958791" cy="1323439"/>
            <a:chOff x="6502433" y="4565296"/>
            <a:chExt cx="4706156" cy="13234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2A79AD8-8291-7919-5970-4A3D818069FD}"/>
                </a:ext>
              </a:extLst>
            </p:cNvPr>
            <p:cNvSpPr/>
            <p:nvPr/>
          </p:nvSpPr>
          <p:spPr>
            <a:xfrm>
              <a:off x="7049281" y="4565296"/>
              <a:ext cx="4159308" cy="13234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B47EE48-E78C-4023-ABEA-3B27FA82ABB9}"/>
                </a:ext>
              </a:extLst>
            </p:cNvPr>
            <p:cNvSpPr/>
            <p:nvPr/>
          </p:nvSpPr>
          <p:spPr>
            <a:xfrm>
              <a:off x="6502433" y="4565296"/>
              <a:ext cx="888885" cy="1323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S3 </a:t>
              </a:r>
              <a:r>
                <a:rPr lang="ko-KR" altLang="en-US" dirty="0">
                  <a:solidFill>
                    <a:schemeClr val="tx1"/>
                  </a:solidFill>
                </a:rPr>
                <a:t>버킷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E0B1F2-C40A-05FA-87CA-BF72BD7C61D6}"/>
                </a:ext>
              </a:extLst>
            </p:cNvPr>
            <p:cNvSpPr txBox="1"/>
            <p:nvPr/>
          </p:nvSpPr>
          <p:spPr>
            <a:xfrm>
              <a:off x="7348696" y="4636052"/>
              <a:ext cx="316878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400" spc="-150" dirty="0" err="1">
                  <a:latin typeface="Avenir Next LT Pro (본문)"/>
                </a:rPr>
                <a:t>전처리</a:t>
              </a:r>
              <a:r>
                <a:rPr lang="ko-KR" altLang="en-US" sz="1400" spc="-150" dirty="0">
                  <a:latin typeface="Avenir Next LT Pro (본문)"/>
                </a:rPr>
                <a:t> 완료된 버킷</a:t>
              </a:r>
              <a:endParaRPr lang="en-US" altLang="ko-KR" sz="1400" spc="-150" dirty="0">
                <a:latin typeface="Avenir Next LT Pro (본문)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sz="1400" spc="-150" dirty="0">
                <a:latin typeface="Avenir Next LT Pro (본문)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400" spc="-150" dirty="0">
                  <a:latin typeface="Avenir Next LT Pro (본문)"/>
                </a:rPr>
                <a:t>구분을 위한 파티션</a:t>
              </a:r>
              <a:endParaRPr lang="en-US" altLang="ko-KR" sz="1400" spc="-150" dirty="0">
                <a:latin typeface="Avenir Next LT Pro (본문)"/>
              </a:endParaRPr>
            </a:p>
            <a:p>
              <a:pPr algn="just"/>
              <a:endParaRPr lang="en-US" altLang="ko-KR" sz="1400" spc="-150" dirty="0">
                <a:latin typeface="Avenir Next LT Pro (본문)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400" spc="-150" dirty="0">
                  <a:latin typeface="Avenir Next LT Pro (본문)"/>
                </a:rPr>
                <a:t>용량 압축된 </a:t>
              </a:r>
              <a:r>
                <a:rPr lang="en-US" altLang="ko-KR" sz="1400" spc="-150" dirty="0">
                  <a:latin typeface="Avenir Next LT Pro (본문)"/>
                </a:rPr>
                <a:t>parquet </a:t>
              </a:r>
              <a:r>
                <a:rPr lang="ko-KR" altLang="en-US" sz="1400" spc="-150" dirty="0">
                  <a:latin typeface="Avenir Next LT Pro (본문)"/>
                </a:rPr>
                <a:t>파일 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4F6A5464-9C30-2546-32D2-BC34D5704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44" y="2016619"/>
            <a:ext cx="3026594" cy="21677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5EB2C1A-C440-6021-B628-A3CE616CF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905" y="2016618"/>
            <a:ext cx="2663103" cy="21677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DDEA41-0FFA-D6EC-A90C-E891C3654150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A76A7-2200-3ED3-58F2-8E2FA4C69E4B}"/>
              </a:ext>
            </a:extLst>
          </p:cNvPr>
          <p:cNvSpPr txBox="1"/>
          <p:nvPr/>
        </p:nvSpPr>
        <p:spPr>
          <a:xfrm>
            <a:off x="1176688" y="383381"/>
            <a:ext cx="19720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6C762-D916-011C-A20F-6B9109209999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59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B992A3-DBB2-7DB7-EBEB-4658872AE416}"/>
              </a:ext>
            </a:extLst>
          </p:cNvPr>
          <p:cNvSpPr/>
          <p:nvPr/>
        </p:nvSpPr>
        <p:spPr>
          <a:xfrm>
            <a:off x="6553355" y="4234492"/>
            <a:ext cx="5489119" cy="17349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6EC84B-BF39-6E6B-D535-043F42C9883C}"/>
              </a:ext>
            </a:extLst>
          </p:cNvPr>
          <p:cNvSpPr/>
          <p:nvPr/>
        </p:nvSpPr>
        <p:spPr>
          <a:xfrm>
            <a:off x="6553355" y="1606603"/>
            <a:ext cx="5489119" cy="24133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300" y="1803401"/>
            <a:ext cx="5465375" cy="3639868"/>
          </a:xfrm>
          <a:prstGeom prst="rect">
            <a:avLst/>
          </a:prstGeom>
          <a:solidFill>
            <a:srgbClr val="E9F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1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1790789" y="4738255"/>
            <a:ext cx="2874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1A3D9-85D5-65A2-286A-1CCAC4E3ADEE}"/>
              </a:ext>
            </a:extLst>
          </p:cNvPr>
          <p:cNvSpPr txBox="1"/>
          <p:nvPr/>
        </p:nvSpPr>
        <p:spPr>
          <a:xfrm>
            <a:off x="681570" y="3565685"/>
            <a:ext cx="1733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BD8C0-C422-5906-9B42-50DB3425C872}"/>
              </a:ext>
            </a:extLst>
          </p:cNvPr>
          <p:cNvSpPr txBox="1"/>
          <p:nvPr/>
        </p:nvSpPr>
        <p:spPr>
          <a:xfrm>
            <a:off x="2552792" y="3565685"/>
            <a:ext cx="1372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B635D-8161-0357-18F5-C03D7A2C5A12}"/>
              </a:ext>
            </a:extLst>
          </p:cNvPr>
          <p:cNvSpPr txBox="1"/>
          <p:nvPr/>
        </p:nvSpPr>
        <p:spPr>
          <a:xfrm>
            <a:off x="4606560" y="3571535"/>
            <a:ext cx="8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9AA0685-A8CA-9D27-AA48-DD6794905A69}"/>
              </a:ext>
            </a:extLst>
          </p:cNvPr>
          <p:cNvCxnSpPr>
            <a:cxnSpLocks/>
          </p:cNvCxnSpPr>
          <p:nvPr/>
        </p:nvCxnSpPr>
        <p:spPr>
          <a:xfrm>
            <a:off x="1816805" y="3113471"/>
            <a:ext cx="284146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2AFC68-2494-86D3-536E-18E1B204E1DD}"/>
              </a:ext>
            </a:extLst>
          </p:cNvPr>
          <p:cNvSpPr txBox="1"/>
          <p:nvPr/>
        </p:nvSpPr>
        <p:spPr>
          <a:xfrm>
            <a:off x="7805887" y="1803400"/>
            <a:ext cx="17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Glue Crawler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0D95A-9D30-C8E9-4D04-B77A391DE7F3}"/>
              </a:ext>
            </a:extLst>
          </p:cNvPr>
          <p:cNvSpPr txBox="1"/>
          <p:nvPr/>
        </p:nvSpPr>
        <p:spPr>
          <a:xfrm>
            <a:off x="7647621" y="4432933"/>
            <a:ext cx="153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Athena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05D225-EBD6-B02D-0D7A-236C3DE497CA}"/>
              </a:ext>
            </a:extLst>
          </p:cNvPr>
          <p:cNvSpPr txBox="1"/>
          <p:nvPr/>
        </p:nvSpPr>
        <p:spPr>
          <a:xfrm>
            <a:off x="7821003" y="2336572"/>
            <a:ext cx="4091364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저장된 데이터를 스캔하여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메타데이터를 추출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카탈로그 생성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스키마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변화를 감지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반영할 수 있음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카탈로그를 자동으로 업데이트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데이터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 반영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46377251-5C5E-CC7E-2A88-C7839AE7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66" y="2629685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47701D7-F4C9-27A4-1A9B-1E3F902E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05" y="262191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BBB05FFC-0906-BEB7-3F11-B53C2D19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60" y="263556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2970578-DCC8-1B12-F0E6-668404CA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21" y="1803400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7C87D088-813D-57ED-17A9-82ECF4EF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21" y="442591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8DAECF-E04C-5D0F-711B-04F5DACCCBC9}"/>
              </a:ext>
            </a:extLst>
          </p:cNvPr>
          <p:cNvSpPr txBox="1"/>
          <p:nvPr/>
        </p:nvSpPr>
        <p:spPr>
          <a:xfrm>
            <a:off x="7821003" y="4961708"/>
            <a:ext cx="409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쿼리를 실행하여 필요한 데이터를 분석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Glue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카탈로그와 통합하여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쿼리 성능을 최적화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49E4A-4AC2-9763-18C5-9AACF855EDA8}"/>
              </a:ext>
            </a:extLst>
          </p:cNvPr>
          <p:cNvSpPr txBox="1"/>
          <p:nvPr/>
        </p:nvSpPr>
        <p:spPr>
          <a:xfrm>
            <a:off x="1176688" y="383381"/>
            <a:ext cx="19720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S3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16762-734B-7500-5F74-A3E213414874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304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7140BC9-CE5B-A64D-111C-12360A80EBB5}"/>
              </a:ext>
            </a:extLst>
          </p:cNvPr>
          <p:cNvSpPr/>
          <p:nvPr/>
        </p:nvSpPr>
        <p:spPr>
          <a:xfrm>
            <a:off x="1054772" y="1451295"/>
            <a:ext cx="2952463" cy="3430881"/>
          </a:xfrm>
          <a:prstGeom prst="roundRect">
            <a:avLst>
              <a:gd name="adj" fmla="val 27859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5802518" y="1451293"/>
            <a:ext cx="5519956" cy="3430883"/>
          </a:xfrm>
          <a:prstGeom prst="roundRect">
            <a:avLst>
              <a:gd name="adj" fmla="val 28372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7785004" y="2230838"/>
            <a:ext cx="1554984" cy="1554984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84768A26-A548-79CA-70F9-EBB1CB0B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17" y="2540330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6A10C-D0BD-F3E7-2C1E-32EB0908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061" y="2540330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81CCB0-63AC-E4AE-81E2-E3E7CE867EF4}"/>
              </a:ext>
            </a:extLst>
          </p:cNvPr>
          <p:cNvSpPr txBox="1"/>
          <p:nvPr/>
        </p:nvSpPr>
        <p:spPr>
          <a:xfrm>
            <a:off x="9303923" y="3531323"/>
            <a:ext cx="153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Athena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25BE5-8910-C2CD-55E8-6CD146AF13EA}"/>
              </a:ext>
            </a:extLst>
          </p:cNvPr>
          <p:cNvSpPr txBox="1"/>
          <p:nvPr/>
        </p:nvSpPr>
        <p:spPr>
          <a:xfrm>
            <a:off x="6222730" y="3549986"/>
            <a:ext cx="17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Glue Crawler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230A-D950-B595-C1D1-1EFFD412CBB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DC5D40A8-EB9A-5C0B-7EFB-4CCC4B22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35" y="2540330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4986B5-9287-0FC4-A74C-1BF973AE59A7}"/>
              </a:ext>
            </a:extLst>
          </p:cNvPr>
          <p:cNvSpPr txBox="1"/>
          <p:nvPr/>
        </p:nvSpPr>
        <p:spPr>
          <a:xfrm>
            <a:off x="1781065" y="3531323"/>
            <a:ext cx="153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Athena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684D6DCA-23CC-A35C-A703-0B3E83469413}"/>
              </a:ext>
            </a:extLst>
          </p:cNvPr>
          <p:cNvSpPr/>
          <p:nvPr/>
        </p:nvSpPr>
        <p:spPr>
          <a:xfrm rot="5400000">
            <a:off x="3881811" y="2844589"/>
            <a:ext cx="2188893" cy="327481"/>
          </a:xfrm>
          <a:prstGeom prst="triangle">
            <a:avLst/>
          </a:prstGeom>
          <a:solidFill>
            <a:srgbClr val="91B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1D183-9970-D506-E217-C98884601EFC}"/>
              </a:ext>
            </a:extLst>
          </p:cNvPr>
          <p:cNvSpPr txBox="1"/>
          <p:nvPr/>
        </p:nvSpPr>
        <p:spPr>
          <a:xfrm>
            <a:off x="6390962" y="5067448"/>
            <a:ext cx="4158965" cy="1446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 관리의 자동화가 가능해짐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Crawler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메타데이터 관리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절약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이점을 확보함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E4D6FC-BAE1-8019-72EF-8D902AAA0E41}"/>
              </a:ext>
            </a:extLst>
          </p:cNvPr>
          <p:cNvSpPr txBox="1"/>
          <p:nvPr/>
        </p:nvSpPr>
        <p:spPr>
          <a:xfrm>
            <a:off x="987310" y="5067448"/>
            <a:ext cx="4978970" cy="1446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 관리의 복잡성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수동으로 설정하는 메타데이터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관리의 어려움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신뢰성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일관성의 문제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 가능성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41E86-9F8D-7E1B-2746-FEDB3532BBBD}"/>
              </a:ext>
            </a:extLst>
          </p:cNvPr>
          <p:cNvSpPr txBox="1"/>
          <p:nvPr/>
        </p:nvSpPr>
        <p:spPr>
          <a:xfrm>
            <a:off x="1176688" y="383381"/>
            <a:ext cx="19720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  <a:endParaRPr lang="en-US" altLang="ko-KR" sz="1400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615EF-B320-3AF1-3963-81FD2B61D320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978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BF3A07-DEB5-2EEA-DB3A-84BA90B89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1" y="2162051"/>
            <a:ext cx="6289179" cy="42474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4AE857-252A-D6FB-1086-5B92B2BE52FD}"/>
              </a:ext>
            </a:extLst>
          </p:cNvPr>
          <p:cNvSpPr/>
          <p:nvPr/>
        </p:nvSpPr>
        <p:spPr>
          <a:xfrm>
            <a:off x="7731402" y="2253491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F64E61-865D-B69B-BDA5-2698CAFE3AD6}"/>
              </a:ext>
            </a:extLst>
          </p:cNvPr>
          <p:cNvSpPr/>
          <p:nvPr/>
        </p:nvSpPr>
        <p:spPr>
          <a:xfrm>
            <a:off x="7066968" y="2253491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1646C-5F83-3DD6-1848-2ABE94E8FC2C}"/>
              </a:ext>
            </a:extLst>
          </p:cNvPr>
          <p:cNvSpPr txBox="1"/>
          <p:nvPr/>
        </p:nvSpPr>
        <p:spPr>
          <a:xfrm>
            <a:off x="7123176" y="2322071"/>
            <a:ext cx="55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D1956C-81DA-9FE6-C63E-3B244F3B71B7}"/>
              </a:ext>
            </a:extLst>
          </p:cNvPr>
          <p:cNvSpPr txBox="1"/>
          <p:nvPr/>
        </p:nvSpPr>
        <p:spPr>
          <a:xfrm>
            <a:off x="7858019" y="2368237"/>
            <a:ext cx="305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카테고리 판매량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029054-3FC1-118A-B540-950826B391DA}"/>
              </a:ext>
            </a:extLst>
          </p:cNvPr>
          <p:cNvSpPr/>
          <p:nvPr/>
        </p:nvSpPr>
        <p:spPr>
          <a:xfrm>
            <a:off x="7731402" y="2920897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A65C35-3B93-222B-4AF4-CEB9380F46E1}"/>
              </a:ext>
            </a:extLst>
          </p:cNvPr>
          <p:cNvSpPr/>
          <p:nvPr/>
        </p:nvSpPr>
        <p:spPr>
          <a:xfrm>
            <a:off x="7066968" y="2920897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EA60B-FD45-A275-9761-7382E738C816}"/>
              </a:ext>
            </a:extLst>
          </p:cNvPr>
          <p:cNvSpPr txBox="1"/>
          <p:nvPr/>
        </p:nvSpPr>
        <p:spPr>
          <a:xfrm>
            <a:off x="7123176" y="2989477"/>
            <a:ext cx="55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AF2C5D-9937-8754-5165-4EBECB980CAC}"/>
              </a:ext>
            </a:extLst>
          </p:cNvPr>
          <p:cNvSpPr txBox="1"/>
          <p:nvPr/>
        </p:nvSpPr>
        <p:spPr>
          <a:xfrm>
            <a:off x="7858019" y="3035643"/>
            <a:ext cx="305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카테고리별 판매율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2C5D57-042B-E2FF-CBA5-6B5EA056B405}"/>
              </a:ext>
            </a:extLst>
          </p:cNvPr>
          <p:cNvSpPr/>
          <p:nvPr/>
        </p:nvSpPr>
        <p:spPr>
          <a:xfrm>
            <a:off x="7731402" y="3592264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80C3B9-2EF8-EFFF-0E28-DBB25DDC8E01}"/>
              </a:ext>
            </a:extLst>
          </p:cNvPr>
          <p:cNvSpPr/>
          <p:nvPr/>
        </p:nvSpPr>
        <p:spPr>
          <a:xfrm>
            <a:off x="7066968" y="3592264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89A590-8B26-D55F-165D-6AC0A57DB19B}"/>
              </a:ext>
            </a:extLst>
          </p:cNvPr>
          <p:cNvSpPr txBox="1"/>
          <p:nvPr/>
        </p:nvSpPr>
        <p:spPr>
          <a:xfrm>
            <a:off x="7123176" y="3660844"/>
            <a:ext cx="55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67A40C-3CEC-B07A-AB96-E4CE522A93D4}"/>
              </a:ext>
            </a:extLst>
          </p:cNvPr>
          <p:cNvSpPr txBox="1"/>
          <p:nvPr/>
        </p:nvSpPr>
        <p:spPr>
          <a:xfrm>
            <a:off x="7858019" y="3707010"/>
            <a:ext cx="305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시간대별 클릭 스트림 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2ADF29-1E94-1BC9-B994-4168499960A6}"/>
              </a:ext>
            </a:extLst>
          </p:cNvPr>
          <p:cNvSpPr/>
          <p:nvPr/>
        </p:nvSpPr>
        <p:spPr>
          <a:xfrm>
            <a:off x="7731402" y="4305836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D07716-9965-E8C4-8876-1D79C27A286A}"/>
              </a:ext>
            </a:extLst>
          </p:cNvPr>
          <p:cNvSpPr/>
          <p:nvPr/>
        </p:nvSpPr>
        <p:spPr>
          <a:xfrm>
            <a:off x="7066968" y="4305836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D2D425-883A-B379-C424-6EEC38B94654}"/>
              </a:ext>
            </a:extLst>
          </p:cNvPr>
          <p:cNvSpPr txBox="1"/>
          <p:nvPr/>
        </p:nvSpPr>
        <p:spPr>
          <a:xfrm>
            <a:off x="7123176" y="4374416"/>
            <a:ext cx="55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944BF1-E7ED-71BF-7465-E42F5DC57091}"/>
              </a:ext>
            </a:extLst>
          </p:cNvPr>
          <p:cNvSpPr txBox="1"/>
          <p:nvPr/>
        </p:nvSpPr>
        <p:spPr>
          <a:xfrm>
            <a:off x="7858019" y="4420582"/>
            <a:ext cx="305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국가별 총 매출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52E0BA-E59E-61F7-D87C-48C0835717FE}"/>
              </a:ext>
            </a:extLst>
          </p:cNvPr>
          <p:cNvSpPr/>
          <p:nvPr/>
        </p:nvSpPr>
        <p:spPr>
          <a:xfrm>
            <a:off x="7731402" y="5019408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44C1F14-7EC2-1DDF-61B1-430F44D33647}"/>
              </a:ext>
            </a:extLst>
          </p:cNvPr>
          <p:cNvSpPr/>
          <p:nvPr/>
        </p:nvSpPr>
        <p:spPr>
          <a:xfrm>
            <a:off x="7066968" y="5019408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9D8768-454C-2CB2-5FF9-9C0671703769}"/>
              </a:ext>
            </a:extLst>
          </p:cNvPr>
          <p:cNvSpPr txBox="1"/>
          <p:nvPr/>
        </p:nvSpPr>
        <p:spPr>
          <a:xfrm>
            <a:off x="7123176" y="5087988"/>
            <a:ext cx="55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C4BB90-FEE0-2EAC-D881-7CED5DE21F98}"/>
              </a:ext>
            </a:extLst>
          </p:cNvPr>
          <p:cNvSpPr txBox="1"/>
          <p:nvPr/>
        </p:nvSpPr>
        <p:spPr>
          <a:xfrm>
            <a:off x="7858019" y="5134154"/>
            <a:ext cx="305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리뷰와 카테고리별 판매율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10C7E7-CC9B-0EBD-D157-1251E6E8870D}"/>
              </a:ext>
            </a:extLst>
          </p:cNvPr>
          <p:cNvSpPr/>
          <p:nvPr/>
        </p:nvSpPr>
        <p:spPr>
          <a:xfrm>
            <a:off x="7731402" y="5732980"/>
            <a:ext cx="3456504" cy="59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D6751D-570F-9B27-1037-AC8674B516F8}"/>
              </a:ext>
            </a:extLst>
          </p:cNvPr>
          <p:cNvSpPr/>
          <p:nvPr/>
        </p:nvSpPr>
        <p:spPr>
          <a:xfrm>
            <a:off x="7066968" y="5732980"/>
            <a:ext cx="664434" cy="5988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D40171-AD64-0524-3E0A-6AEF3434C429}"/>
              </a:ext>
            </a:extLst>
          </p:cNvPr>
          <p:cNvSpPr txBox="1"/>
          <p:nvPr/>
        </p:nvSpPr>
        <p:spPr>
          <a:xfrm>
            <a:off x="7123176" y="5801560"/>
            <a:ext cx="55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AD2118-0CC5-F2CA-7AF0-D52C7767331E}"/>
              </a:ext>
            </a:extLst>
          </p:cNvPr>
          <p:cNvSpPr txBox="1"/>
          <p:nvPr/>
        </p:nvSpPr>
        <p:spPr>
          <a:xfrm>
            <a:off x="7858019" y="5847726"/>
            <a:ext cx="305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유입 경로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67EA84-845A-6C98-2BD2-E83AB82FD3B4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D7FEF-C2CF-BCAC-85F6-C7B8384820CB}"/>
              </a:ext>
            </a:extLst>
          </p:cNvPr>
          <p:cNvSpPr txBox="1"/>
          <p:nvPr/>
        </p:nvSpPr>
        <p:spPr>
          <a:xfrm>
            <a:off x="1176688" y="383381"/>
            <a:ext cx="25955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crawler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03635-5F41-342E-E571-79529D0B4F34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466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35BCB6-2677-7915-8532-7DC0993A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3" y="2143694"/>
            <a:ext cx="7425859" cy="3849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74A00B-EE0D-4B50-9A5D-2E91B1BCCC9F}"/>
              </a:ext>
            </a:extLst>
          </p:cNvPr>
          <p:cNvSpPr txBox="1"/>
          <p:nvPr/>
        </p:nvSpPr>
        <p:spPr>
          <a:xfrm>
            <a:off x="8721487" y="3429000"/>
            <a:ext cx="3347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err="1">
                <a:latin typeface="Avenir Next LT Pro (본문)"/>
              </a:rPr>
              <a:t>크롤링으로</a:t>
            </a:r>
            <a:r>
              <a:rPr lang="ko-KR" altLang="en-US" spc="-150" dirty="0">
                <a:latin typeface="Avenir Next LT Pro (본문)"/>
              </a:rPr>
              <a:t> 읽은</a:t>
            </a:r>
            <a:r>
              <a:rPr lang="en-US" altLang="ko-KR" spc="-150" dirty="0">
                <a:latin typeface="Avenir Next LT Pro (본문)"/>
              </a:rPr>
              <a:t> </a:t>
            </a:r>
            <a:r>
              <a:rPr lang="ko-KR" altLang="en-US" spc="-150" dirty="0">
                <a:latin typeface="Avenir Next LT Pro (본문)"/>
              </a:rPr>
              <a:t>데이터</a:t>
            </a:r>
            <a:endParaRPr lang="en-US" altLang="ko-KR" spc="-150" dirty="0">
              <a:latin typeface="Avenir Next LT Pro (본문)"/>
            </a:endParaRPr>
          </a:p>
          <a:p>
            <a:pPr algn="just"/>
            <a:endParaRPr lang="en-US" altLang="ko-KR" spc="-150" dirty="0">
              <a:latin typeface="Avenir Next LT Pro (본문)"/>
            </a:endParaRPr>
          </a:p>
          <a:p>
            <a:pPr algn="just"/>
            <a:r>
              <a:rPr lang="ko-KR" altLang="en-US" spc="-150" dirty="0">
                <a:latin typeface="Avenir Next LT Pro (본문)"/>
              </a:rPr>
              <a:t>데이터베이스 생성 완료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91091-CF40-A793-DF83-DA4F03D25429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6A814-2D13-0E90-32B1-597B4FF7BA9B}"/>
              </a:ext>
            </a:extLst>
          </p:cNvPr>
          <p:cNvSpPr txBox="1"/>
          <p:nvPr/>
        </p:nvSpPr>
        <p:spPr>
          <a:xfrm>
            <a:off x="1176688" y="383381"/>
            <a:ext cx="3447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Glue</a:t>
            </a:r>
            <a:r>
              <a:rPr lang="ko-KR" altLang="en-US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DE08F-0A50-3CAE-C5A2-64019FCBB579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316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2470D0-CB4B-2D69-1CD0-D81234DB6A22}"/>
              </a:ext>
            </a:extLst>
          </p:cNvPr>
          <p:cNvSpPr/>
          <p:nvPr/>
        </p:nvSpPr>
        <p:spPr>
          <a:xfrm>
            <a:off x="7568242" y="395379"/>
            <a:ext cx="3640347" cy="6264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D8A0C9-1353-B0A5-A9FD-8C123CCB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2" y="4331914"/>
            <a:ext cx="6429127" cy="24346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3C425-0B45-DB34-D235-3A9E5721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3" y="1788707"/>
            <a:ext cx="6429127" cy="23871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6A4F86-1168-6A61-2160-D96241F7A324}"/>
              </a:ext>
            </a:extLst>
          </p:cNvPr>
          <p:cNvSpPr/>
          <p:nvPr/>
        </p:nvSpPr>
        <p:spPr>
          <a:xfrm>
            <a:off x="7568242" y="992170"/>
            <a:ext cx="3640347" cy="6264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EBFE7-F152-2DBB-53AC-BF8ECD57DD83}"/>
              </a:ext>
            </a:extLst>
          </p:cNvPr>
          <p:cNvSpPr txBox="1"/>
          <p:nvPr/>
        </p:nvSpPr>
        <p:spPr>
          <a:xfrm>
            <a:off x="8597784" y="3660409"/>
            <a:ext cx="199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latin typeface="Avenir Next LT Pro (본문)"/>
              </a:rPr>
              <a:t>22</a:t>
            </a:r>
            <a:r>
              <a:rPr lang="ko-KR" altLang="en-US" sz="1600" spc="-150" dirty="0">
                <a:latin typeface="Avenir Next LT Pro (본문)"/>
              </a:rPr>
              <a:t>일 데이터베이스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6D119D-B83E-0AB1-FACE-D60A18DC3152}"/>
              </a:ext>
            </a:extLst>
          </p:cNvPr>
          <p:cNvSpPr txBox="1"/>
          <p:nvPr/>
        </p:nvSpPr>
        <p:spPr>
          <a:xfrm>
            <a:off x="7674240" y="1217164"/>
            <a:ext cx="353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>
                <a:latin typeface="Avenir Next LT Pro (본문)"/>
              </a:rPr>
              <a:t>review-purchase-crawler </a:t>
            </a:r>
            <a:r>
              <a:rPr lang="ko-KR" altLang="en-US" sz="2000" spc="-150" dirty="0">
                <a:latin typeface="Avenir Next LT Pro (본문)"/>
              </a:rPr>
              <a:t>진행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C334DC-C070-BF51-2648-A12406EA5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240" y="1788707"/>
            <a:ext cx="3353268" cy="116221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71F40B-8339-B8F4-EAFC-FAA8E85179F4}"/>
              </a:ext>
            </a:extLst>
          </p:cNvPr>
          <p:cNvCxnSpPr>
            <a:cxnSpLocks/>
          </p:cNvCxnSpPr>
          <p:nvPr/>
        </p:nvCxnSpPr>
        <p:spPr>
          <a:xfrm>
            <a:off x="7178039" y="4331914"/>
            <a:ext cx="46542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7F1399-35E5-3E76-F446-8AFFAC451A85}"/>
              </a:ext>
            </a:extLst>
          </p:cNvPr>
          <p:cNvSpPr txBox="1"/>
          <p:nvPr/>
        </p:nvSpPr>
        <p:spPr>
          <a:xfrm>
            <a:off x="8597784" y="4708453"/>
            <a:ext cx="199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latin typeface="Avenir Next LT Pro (본문)"/>
              </a:rPr>
              <a:t>23</a:t>
            </a:r>
            <a:r>
              <a:rPr lang="ko-KR" altLang="en-US" sz="1600" spc="-150" dirty="0">
                <a:latin typeface="Avenir Next LT Pro (본문)"/>
              </a:rPr>
              <a:t>일 데이터베이스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1AF5CA-8398-585A-8215-6A7EFB5D7677}"/>
              </a:ext>
            </a:extLst>
          </p:cNvPr>
          <p:cNvSpPr/>
          <p:nvPr/>
        </p:nvSpPr>
        <p:spPr>
          <a:xfrm>
            <a:off x="6780950" y="2212847"/>
            <a:ext cx="503087" cy="2002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7056A6-501B-7EC2-8E04-E2D2BD0C8401}"/>
              </a:ext>
            </a:extLst>
          </p:cNvPr>
          <p:cNvSpPr/>
          <p:nvPr/>
        </p:nvSpPr>
        <p:spPr>
          <a:xfrm>
            <a:off x="6780950" y="4274116"/>
            <a:ext cx="503087" cy="2556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005F40-0C88-478A-1582-A31C3A9A967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E5344-C0C5-7153-74FC-F87380F69747}"/>
              </a:ext>
            </a:extLst>
          </p:cNvPr>
          <p:cNvSpPr txBox="1"/>
          <p:nvPr/>
        </p:nvSpPr>
        <p:spPr>
          <a:xfrm>
            <a:off x="1176688" y="383381"/>
            <a:ext cx="25455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</a:t>
            </a:r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</a:t>
            </a:r>
            <a:r>
              <a:rPr lang="en-US" altLang="ko-KR" sz="1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Athena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DD627-4BB1-1B94-B7A9-B84CEF6F38EA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44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F3058169-F984-C13C-1F58-F8F63EA28930}"/>
              </a:ext>
            </a:extLst>
          </p:cNvPr>
          <p:cNvSpPr/>
          <p:nvPr/>
        </p:nvSpPr>
        <p:spPr>
          <a:xfrm>
            <a:off x="729648" y="4982072"/>
            <a:ext cx="900000" cy="900000"/>
          </a:xfrm>
          <a:prstGeom prst="frame">
            <a:avLst>
              <a:gd name="adj1" fmla="val 6694"/>
            </a:avLst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84A6101B-E7E8-EFB2-276D-A180FF4A6B83}"/>
              </a:ext>
            </a:extLst>
          </p:cNvPr>
          <p:cNvSpPr/>
          <p:nvPr/>
        </p:nvSpPr>
        <p:spPr>
          <a:xfrm>
            <a:off x="726688" y="3210558"/>
            <a:ext cx="900000" cy="900000"/>
          </a:xfrm>
          <a:prstGeom prst="frame">
            <a:avLst>
              <a:gd name="adj1" fmla="val 6694"/>
            </a:avLst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D9BA958-3204-8B24-3E29-9E30A3690ABB}"/>
              </a:ext>
            </a:extLst>
          </p:cNvPr>
          <p:cNvSpPr/>
          <p:nvPr/>
        </p:nvSpPr>
        <p:spPr>
          <a:xfrm>
            <a:off x="707304" y="1425928"/>
            <a:ext cx="900000" cy="900000"/>
          </a:xfrm>
          <a:prstGeom prst="frame">
            <a:avLst>
              <a:gd name="adj1" fmla="val 6694"/>
            </a:avLst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851368" y="1291140"/>
            <a:ext cx="900000" cy="90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851368" y="3064269"/>
            <a:ext cx="90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51368" y="4837398"/>
            <a:ext cx="90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2268822" y="1539159"/>
            <a:ext cx="434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마케팅 및 웹 쇼핑몰 운영 대행사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2268822" y="3389810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성장으로 인해 다양한 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2268821" y="5134175"/>
            <a:ext cx="356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환경으로 인프라 이전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1318FD-60B5-F128-C1B3-C22E84902C22}"/>
              </a:ext>
            </a:extLst>
          </p:cNvPr>
          <p:cNvSpPr txBox="1"/>
          <p:nvPr/>
        </p:nvSpPr>
        <p:spPr>
          <a:xfrm>
            <a:off x="7790923" y="2397231"/>
            <a:ext cx="38865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6C9C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Find</a:t>
            </a:r>
          </a:p>
          <a:p>
            <a:pPr algn="ctr"/>
            <a:r>
              <a:rPr lang="en-US" altLang="ko-KR" sz="6000" dirty="0">
                <a:solidFill>
                  <a:srgbClr val="6C9C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Customers</a:t>
            </a:r>
          </a:p>
          <a:p>
            <a:pPr algn="ctr"/>
            <a:endParaRPr lang="en-US" altLang="ko-KR" sz="6000" dirty="0">
              <a:solidFill>
                <a:srgbClr val="6C9CC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D9B293-3CA9-19A4-2EC1-5CCAEF6D8C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8" y="3145489"/>
            <a:ext cx="709534" cy="7095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164E84-3512-1303-9B83-916DB1961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8" y="4890608"/>
            <a:ext cx="793579" cy="7935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9447E1E-3042-54B6-6F86-5D114823D1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4" y="1387197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A34BB1-FB7C-3F7A-A448-2CEE696AF50F}"/>
              </a:ext>
            </a:extLst>
          </p:cNvPr>
          <p:cNvSpPr/>
          <p:nvPr/>
        </p:nvSpPr>
        <p:spPr>
          <a:xfrm>
            <a:off x="9964189" y="6478385"/>
            <a:ext cx="2227811" cy="379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2C2F9F-F286-C4A6-9EBB-35895BA7E266}"/>
              </a:ext>
            </a:extLst>
          </p:cNvPr>
          <p:cNvSpPr txBox="1"/>
          <p:nvPr/>
        </p:nvSpPr>
        <p:spPr>
          <a:xfrm>
            <a:off x="1176688" y="38338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시나리오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8132C-344A-AE95-C9B1-F3E316827B9F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>
            <a:cxnSpLocks/>
          </p:cNvCxnSpPr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925E14-5D5C-8A66-68FB-451CBA859519}"/>
              </a:ext>
            </a:extLst>
          </p:cNvPr>
          <p:cNvGrpSpPr/>
          <p:nvPr/>
        </p:nvGrpSpPr>
        <p:grpSpPr>
          <a:xfrm>
            <a:off x="5216617" y="1403212"/>
            <a:ext cx="1758766" cy="1758766"/>
            <a:chOff x="5216617" y="1403212"/>
            <a:chExt cx="1758766" cy="175876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5E5E9B2-C23B-D509-18DF-BC21DBB60517}"/>
                </a:ext>
              </a:extLst>
            </p:cNvPr>
            <p:cNvSpPr/>
            <p:nvPr/>
          </p:nvSpPr>
          <p:spPr>
            <a:xfrm>
              <a:off x="5216617" y="1403212"/>
              <a:ext cx="1758766" cy="17587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E242933-2A7B-33BE-8495-F4C0F7097259}"/>
                </a:ext>
              </a:extLst>
            </p:cNvPr>
            <p:cNvSpPr txBox="1"/>
            <p:nvPr/>
          </p:nvSpPr>
          <p:spPr>
            <a:xfrm>
              <a:off x="5264234" y="2093352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인프라 불안정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6BB389-549F-B389-329A-9651DC97914B}"/>
              </a:ext>
            </a:extLst>
          </p:cNvPr>
          <p:cNvGrpSpPr/>
          <p:nvPr/>
        </p:nvGrpSpPr>
        <p:grpSpPr>
          <a:xfrm>
            <a:off x="3560349" y="4559345"/>
            <a:ext cx="1758766" cy="1758766"/>
            <a:chOff x="3560349" y="4559345"/>
            <a:chExt cx="1758766" cy="175876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4FD8EFF-CD2A-8C35-20AB-9088A086F0EB}"/>
                </a:ext>
              </a:extLst>
            </p:cNvPr>
            <p:cNvSpPr/>
            <p:nvPr/>
          </p:nvSpPr>
          <p:spPr>
            <a:xfrm>
              <a:off x="3560349" y="4559345"/>
              <a:ext cx="1758766" cy="175876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7129E2-241F-E45C-135D-783B2FD12832}"/>
                </a:ext>
              </a:extLst>
            </p:cNvPr>
            <p:cNvSpPr txBox="1"/>
            <p:nvPr/>
          </p:nvSpPr>
          <p:spPr>
            <a:xfrm>
              <a:off x="3729441" y="5149369"/>
              <a:ext cx="1420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인프라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부재</a:t>
              </a: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51B974-9F6D-5A3A-C896-50E09CB09BCB}"/>
              </a:ext>
            </a:extLst>
          </p:cNvPr>
          <p:cNvGrpSpPr/>
          <p:nvPr/>
        </p:nvGrpSpPr>
        <p:grpSpPr>
          <a:xfrm>
            <a:off x="6975383" y="4559345"/>
            <a:ext cx="1758766" cy="1758766"/>
            <a:chOff x="6975383" y="4559345"/>
            <a:chExt cx="1758766" cy="175876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97D247E-572E-6B67-A2DC-52A749FBD5B1}"/>
                </a:ext>
              </a:extLst>
            </p:cNvPr>
            <p:cNvSpPr/>
            <p:nvPr/>
          </p:nvSpPr>
          <p:spPr>
            <a:xfrm>
              <a:off x="6975383" y="4559345"/>
              <a:ext cx="1758766" cy="1758766"/>
            </a:xfrm>
            <a:prstGeom prst="ellipse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A151B1-386D-651C-B05F-DD2B20566F7F}"/>
                </a:ext>
              </a:extLst>
            </p:cNvPr>
            <p:cNvSpPr txBox="1"/>
            <p:nvPr/>
          </p:nvSpPr>
          <p:spPr>
            <a:xfrm>
              <a:off x="7029063" y="5149370"/>
              <a:ext cx="16514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대응 프로세스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부족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12429D0-0378-014D-B7C4-A9D78EBF7503}"/>
              </a:ext>
            </a:extLst>
          </p:cNvPr>
          <p:cNvSpPr txBox="1"/>
          <p:nvPr/>
        </p:nvSpPr>
        <p:spPr>
          <a:xfrm>
            <a:off x="1176688" y="5180149"/>
            <a:ext cx="233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위한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인프라가 부재한 상황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303214-3793-1799-71A9-BB8FF7646CF6}"/>
              </a:ext>
            </a:extLst>
          </p:cNvPr>
          <p:cNvSpPr txBox="1"/>
          <p:nvPr/>
        </p:nvSpPr>
        <p:spPr>
          <a:xfrm>
            <a:off x="8902262" y="5180150"/>
            <a:ext cx="247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적절한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 대응을 위한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대응 프로세스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부재함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109932" y="2044195"/>
            <a:ext cx="2655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인프라의 불안정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인한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장애가 빈번함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D8AAA-DCC0-3617-889E-7F0A48D01E03}"/>
              </a:ext>
            </a:extLst>
          </p:cNvPr>
          <p:cNvSpPr txBox="1"/>
          <p:nvPr/>
        </p:nvSpPr>
        <p:spPr>
          <a:xfrm>
            <a:off x="1176688" y="383381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9F4EB-B059-83D4-CA64-15E299FF78CE}"/>
              </a:ext>
            </a:extLst>
          </p:cNvPr>
          <p:cNvSpPr txBox="1"/>
          <p:nvPr/>
        </p:nvSpPr>
        <p:spPr>
          <a:xfrm>
            <a:off x="1176688" y="75604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767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0EFDCD-5F68-4DAF-5859-6D682AAB7FD6}"/>
              </a:ext>
            </a:extLst>
          </p:cNvPr>
          <p:cNvCxnSpPr/>
          <p:nvPr/>
        </p:nvCxnSpPr>
        <p:spPr>
          <a:xfrm>
            <a:off x="2911616" y="3534682"/>
            <a:ext cx="0" cy="728932"/>
          </a:xfrm>
          <a:prstGeom prst="line">
            <a:avLst/>
          </a:prstGeom>
          <a:ln w="38100">
            <a:solidFill>
              <a:srgbClr val="E2EBF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요구 사항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9CDC8B-6EA8-A364-7C04-C193638574B9}"/>
              </a:ext>
            </a:extLst>
          </p:cNvPr>
          <p:cNvSpPr/>
          <p:nvPr/>
        </p:nvSpPr>
        <p:spPr>
          <a:xfrm>
            <a:off x="9875172" y="6458309"/>
            <a:ext cx="2225615" cy="399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7E1BE6-4E88-942F-E583-2F02DF52C795}"/>
              </a:ext>
            </a:extLst>
          </p:cNvPr>
          <p:cNvSpPr txBox="1"/>
          <p:nvPr/>
        </p:nvSpPr>
        <p:spPr>
          <a:xfrm>
            <a:off x="1176688" y="75604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F94A86-F406-9403-6CF1-0AF087F740AB}"/>
              </a:ext>
            </a:extLst>
          </p:cNvPr>
          <p:cNvSpPr/>
          <p:nvPr/>
        </p:nvSpPr>
        <p:spPr>
          <a:xfrm>
            <a:off x="4844351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7776A50-58BA-EA66-D78C-C3D051B025F9}"/>
              </a:ext>
            </a:extLst>
          </p:cNvPr>
          <p:cNvSpPr/>
          <p:nvPr/>
        </p:nvSpPr>
        <p:spPr>
          <a:xfrm rot="1788221">
            <a:off x="2167207" y="1981701"/>
            <a:ext cx="1397479" cy="1397479"/>
          </a:xfrm>
          <a:prstGeom prst="roundRect">
            <a:avLst/>
          </a:prstGeom>
          <a:solidFill>
            <a:srgbClr val="E2EBF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6DF5A24-79A6-2F19-8F0A-97398996BFC1}"/>
              </a:ext>
            </a:extLst>
          </p:cNvPr>
          <p:cNvSpPr/>
          <p:nvPr/>
        </p:nvSpPr>
        <p:spPr>
          <a:xfrm rot="1788221">
            <a:off x="5459128" y="1981699"/>
            <a:ext cx="1397479" cy="1397479"/>
          </a:xfrm>
          <a:prstGeom prst="roundRect">
            <a:avLst/>
          </a:prstGeom>
          <a:solidFill>
            <a:srgbClr val="E2EBF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FBD02F5-8CDA-63A7-6C9A-2382F43E5512}"/>
              </a:ext>
            </a:extLst>
          </p:cNvPr>
          <p:cNvSpPr/>
          <p:nvPr/>
        </p:nvSpPr>
        <p:spPr>
          <a:xfrm rot="1788221">
            <a:off x="8540731" y="1981699"/>
            <a:ext cx="1397479" cy="1397479"/>
          </a:xfrm>
          <a:prstGeom prst="roundRect">
            <a:avLst/>
          </a:prstGeom>
          <a:solidFill>
            <a:srgbClr val="F9EA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2D0211-62E7-5D82-054A-F72E5BA16502}"/>
              </a:ext>
            </a:extLst>
          </p:cNvPr>
          <p:cNvSpPr txBox="1"/>
          <p:nvPr/>
        </p:nvSpPr>
        <p:spPr>
          <a:xfrm>
            <a:off x="2042110" y="4392723"/>
            <a:ext cx="19609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인프라 재구축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A3A1A7-3604-4216-4EAD-A47729989E20}"/>
              </a:ext>
            </a:extLst>
          </p:cNvPr>
          <p:cNvSpPr txBox="1"/>
          <p:nvPr/>
        </p:nvSpPr>
        <p:spPr>
          <a:xfrm>
            <a:off x="5125796" y="4392722"/>
            <a:ext cx="21868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인프라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BD046A-D479-111E-CEB0-22B000CB5CDA}"/>
              </a:ext>
            </a:extLst>
          </p:cNvPr>
          <p:cNvSpPr txBox="1"/>
          <p:nvPr/>
        </p:nvSpPr>
        <p:spPr>
          <a:xfrm>
            <a:off x="8530453" y="4392722"/>
            <a:ext cx="21469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대응 프로세스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9BC13FF1-A2E7-3FF5-BF7B-89E75BB967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407" y="2244899"/>
            <a:ext cx="871078" cy="8710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B3C543B-CCFC-9963-27CA-4EF6AFF7AA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41" y="2215512"/>
            <a:ext cx="929851" cy="92985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9575529-B05C-72C1-CFAF-B0ACDC9723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52" y="2221278"/>
            <a:ext cx="928836" cy="9288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15A7F7A-CD30-7DA4-E57D-97F164398C7D}"/>
              </a:ext>
            </a:extLst>
          </p:cNvPr>
          <p:cNvSpPr txBox="1"/>
          <p:nvPr/>
        </p:nvSpPr>
        <p:spPr>
          <a:xfrm>
            <a:off x="2042110" y="4874953"/>
            <a:ext cx="2150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안정적인 인프라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원활한 서비스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7B9F62-EF46-134C-9668-FFD0AEB3CCD6}"/>
              </a:ext>
            </a:extLst>
          </p:cNvPr>
          <p:cNvSpPr txBox="1"/>
          <p:nvPr/>
        </p:nvSpPr>
        <p:spPr>
          <a:xfrm>
            <a:off x="4885481" y="4823609"/>
            <a:ext cx="2756454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인사이트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경로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선호 카테고리</a:t>
            </a:r>
            <a:r>
              <a: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시각화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356688-6A2C-5871-61EE-A2477222D995}"/>
              </a:ext>
            </a:extLst>
          </p:cNvPr>
          <p:cNvCxnSpPr/>
          <p:nvPr/>
        </p:nvCxnSpPr>
        <p:spPr>
          <a:xfrm>
            <a:off x="6123936" y="3534682"/>
            <a:ext cx="0" cy="728932"/>
          </a:xfrm>
          <a:prstGeom prst="line">
            <a:avLst/>
          </a:prstGeom>
          <a:ln w="38100">
            <a:solidFill>
              <a:srgbClr val="E2EBF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00A845-D6BB-8535-64E5-86E5C63943E6}"/>
              </a:ext>
            </a:extLst>
          </p:cNvPr>
          <p:cNvCxnSpPr/>
          <p:nvPr/>
        </p:nvCxnSpPr>
        <p:spPr>
          <a:xfrm>
            <a:off x="9206573" y="3534682"/>
            <a:ext cx="0" cy="728932"/>
          </a:xfrm>
          <a:prstGeom prst="line">
            <a:avLst/>
          </a:prstGeom>
          <a:ln w="38100">
            <a:solidFill>
              <a:srgbClr val="F9EAE7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D3D682-6C7C-9E5D-CE4C-4133DB380B1F}"/>
              </a:ext>
            </a:extLst>
          </p:cNvPr>
          <p:cNvSpPr txBox="1"/>
          <p:nvPr/>
        </p:nvSpPr>
        <p:spPr>
          <a:xfrm>
            <a:off x="8292236" y="4823609"/>
            <a:ext cx="2544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공격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신속한 장애 대처</a:t>
            </a:r>
            <a:endParaRPr lang="en-US" altLang="ko-KR" sz="1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97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61236-85BF-5838-516D-C892A9AC2D9A}"/>
              </a:ext>
            </a:extLst>
          </p:cNvPr>
          <p:cNvGrpSpPr/>
          <p:nvPr/>
        </p:nvGrpSpPr>
        <p:grpSpPr>
          <a:xfrm>
            <a:off x="3973533" y="1264277"/>
            <a:ext cx="4060375" cy="2268000"/>
            <a:chOff x="3682663" y="1432057"/>
            <a:chExt cx="4060375" cy="226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DE3543-6B31-F655-1F72-8F9D7F69FF16}"/>
                </a:ext>
              </a:extLst>
            </p:cNvPr>
            <p:cNvSpPr>
              <a:spLocks/>
            </p:cNvSpPr>
            <p:nvPr/>
          </p:nvSpPr>
          <p:spPr>
            <a:xfrm>
              <a:off x="3682663" y="1432057"/>
              <a:ext cx="4060375" cy="22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845CE-5F38-8D74-E775-FDE803C59C9E}"/>
                </a:ext>
              </a:extLst>
            </p:cNvPr>
            <p:cNvSpPr txBox="1"/>
            <p:nvPr/>
          </p:nvSpPr>
          <p:spPr>
            <a:xfrm>
              <a:off x="3929115" y="1516595"/>
              <a:ext cx="1686389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안정적 인프라</a:t>
              </a:r>
              <a:endParaRPr lang="en-US" altLang="ko-KR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791811-FC7E-0146-4B04-2B0767DFF6C3}"/>
                </a:ext>
              </a:extLst>
            </p:cNvPr>
            <p:cNvSpPr txBox="1"/>
            <p:nvPr/>
          </p:nvSpPr>
          <p:spPr>
            <a:xfrm>
              <a:off x="3929114" y="1979447"/>
              <a:ext cx="3620977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고가용성</a:t>
              </a:r>
              <a:r>
                <a:rPr lang="en-US" altLang="ko-KR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안정성</a:t>
              </a:r>
              <a:r>
                <a:rPr lang="en-US" altLang="ko-KR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탄력성 확보</a:t>
              </a:r>
              <a:endPara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인터페이스</a:t>
              </a:r>
              <a:r>
                <a:rPr lang="en-US" altLang="ko-KR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로직 계층 분리</a:t>
              </a:r>
              <a:endPara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이중화</a:t>
              </a:r>
              <a:r>
                <a:rPr lang="en-US" altLang="ko-KR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</a:t>
              </a:r>
              <a:endPara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ECS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컨테이너를 통한 종속성 최소화</a:t>
              </a:r>
              <a:endParaRPr lang="en-US" altLang="ko-KR" sz="1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4014E0-3638-90BD-8837-E1DAFCC7C87F}"/>
              </a:ext>
            </a:extLst>
          </p:cNvPr>
          <p:cNvGrpSpPr/>
          <p:nvPr/>
        </p:nvGrpSpPr>
        <p:grpSpPr>
          <a:xfrm>
            <a:off x="1733021" y="3881077"/>
            <a:ext cx="4060375" cy="2268000"/>
            <a:chOff x="721356" y="4048857"/>
            <a:chExt cx="4060375" cy="226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FE647B-6F57-183C-CE75-55A4CE2F3435}"/>
                </a:ext>
              </a:extLst>
            </p:cNvPr>
            <p:cNvSpPr>
              <a:spLocks/>
            </p:cNvSpPr>
            <p:nvPr/>
          </p:nvSpPr>
          <p:spPr>
            <a:xfrm>
              <a:off x="721356" y="4048857"/>
              <a:ext cx="4060375" cy="226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7DC2AC-2E12-DCE0-78C5-B89ED84D7EF9}"/>
                </a:ext>
              </a:extLst>
            </p:cNvPr>
            <p:cNvSpPr txBox="1"/>
            <p:nvPr/>
          </p:nvSpPr>
          <p:spPr>
            <a:xfrm>
              <a:off x="932674" y="4221762"/>
              <a:ext cx="1686389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</a:t>
              </a:r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B6E0EE-23F8-DC1D-4009-DDC7E8742727}"/>
                </a:ext>
              </a:extLst>
            </p:cNvPr>
            <p:cNvSpPr txBox="1"/>
            <p:nvPr/>
          </p:nvSpPr>
          <p:spPr>
            <a:xfrm>
              <a:off x="932674" y="4684614"/>
              <a:ext cx="3277348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마케팅 인사이트</a:t>
              </a:r>
              <a:endPara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마케팅 경로</a:t>
              </a:r>
              <a:r>
                <a:rPr lang="en-US" altLang="ko-KR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선호 카테고리</a:t>
              </a:r>
              <a:r>
                <a:rPr lang="en-US" altLang="ko-KR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</a:t>
              </a:r>
              <a:endPara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및 시각화</a:t>
              </a:r>
              <a:endPara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EFAAF6-CAAA-507F-7318-1639EB3E5D8B}"/>
              </a:ext>
            </a:extLst>
          </p:cNvPr>
          <p:cNvGrpSpPr/>
          <p:nvPr/>
        </p:nvGrpSpPr>
        <p:grpSpPr>
          <a:xfrm>
            <a:off x="6214048" y="3881077"/>
            <a:ext cx="4130860" cy="2268000"/>
            <a:chOff x="3995327" y="1432057"/>
            <a:chExt cx="4130860" cy="226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E25955-2E6D-83A3-A983-A4142B4790D4}"/>
                </a:ext>
              </a:extLst>
            </p:cNvPr>
            <p:cNvSpPr>
              <a:spLocks/>
            </p:cNvSpPr>
            <p:nvPr/>
          </p:nvSpPr>
          <p:spPr>
            <a:xfrm>
              <a:off x="4048177" y="1432057"/>
              <a:ext cx="4078010" cy="226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EDF1E3-2BB4-5D39-6A16-F96EF3937442}"/>
                </a:ext>
              </a:extLst>
            </p:cNvPr>
            <p:cNvSpPr txBox="1"/>
            <p:nvPr/>
          </p:nvSpPr>
          <p:spPr>
            <a:xfrm>
              <a:off x="4048177" y="2015133"/>
              <a:ext cx="3090091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외부에서의 공격 방어</a:t>
              </a:r>
              <a:endPara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모니터링 환경 도입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이벤트 발생 시 알람 제공</a:t>
              </a:r>
              <a:endPara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CI/CD</a:t>
              </a:r>
              <a:r>
                <a:rPr lang="ko-KR" altLang="en-US" sz="1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통한 빠른 수정 및 개선</a:t>
              </a:r>
              <a:endParaRPr lang="en-US" altLang="ko-KR" sz="1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BB64D8-027F-7B1A-B9BC-A3572567ABFA}"/>
                </a:ext>
              </a:extLst>
            </p:cNvPr>
            <p:cNvSpPr txBox="1"/>
            <p:nvPr/>
          </p:nvSpPr>
          <p:spPr>
            <a:xfrm>
              <a:off x="3995327" y="1594054"/>
              <a:ext cx="1626237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대응 프로세스</a:t>
              </a:r>
              <a:endPara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C675B97-24FC-3189-1954-7C85656B6B7A}"/>
              </a:ext>
            </a:extLst>
          </p:cNvPr>
          <p:cNvSpPr/>
          <p:nvPr/>
        </p:nvSpPr>
        <p:spPr>
          <a:xfrm>
            <a:off x="9964189" y="6478385"/>
            <a:ext cx="2227811" cy="379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95FB0-496E-FBD8-C0E0-9487792F8051}"/>
              </a:ext>
            </a:extLst>
          </p:cNvPr>
          <p:cNvSpPr txBox="1"/>
          <p:nvPr/>
        </p:nvSpPr>
        <p:spPr>
          <a:xfrm>
            <a:off x="1176688" y="383381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FEA07-8987-C8ED-2333-D28AC2F9E57A}"/>
              </a:ext>
            </a:extLst>
          </p:cNvPr>
          <p:cNvSpPr txBox="1"/>
          <p:nvPr/>
        </p:nvSpPr>
        <p:spPr>
          <a:xfrm>
            <a:off x="1176688" y="75604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37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도표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23A59C44-4675-9C6D-1BE3-9F86616B2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804089"/>
            <a:ext cx="11654327" cy="56705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5F7C5C-0DAF-0AE0-B63F-9032AA09C096}"/>
              </a:ext>
            </a:extLst>
          </p:cNvPr>
          <p:cNvSpPr/>
          <p:nvPr/>
        </p:nvSpPr>
        <p:spPr>
          <a:xfrm>
            <a:off x="3531765" y="2167900"/>
            <a:ext cx="3288485" cy="423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Placeholder 90">
            <a:extLst>
              <a:ext uri="{FF2B5EF4-FFF2-40B4-BE49-F238E27FC236}">
                <a16:creationId xmlns:a16="http://schemas.microsoft.com/office/drawing/2014/main" id="{97A661EF-F60D-A30C-9B61-82716C3ED11E}"/>
              </a:ext>
            </a:extLst>
          </p:cNvPr>
          <p:cNvSpPr txBox="1">
            <a:spLocks/>
          </p:cNvSpPr>
          <p:nvPr/>
        </p:nvSpPr>
        <p:spPr>
          <a:xfrm>
            <a:off x="5733478" y="1535552"/>
            <a:ext cx="1086772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/>
              <a:t>3tier</a:t>
            </a:r>
            <a:endParaRPr lang="ko-KR" altLang="en-US" cap="none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7A0A0-B85B-9253-7349-5EAB0C8FE03A}"/>
              </a:ext>
            </a:extLst>
          </p:cNvPr>
          <p:cNvSpPr/>
          <p:nvPr/>
        </p:nvSpPr>
        <p:spPr>
          <a:xfrm>
            <a:off x="6820250" y="2167900"/>
            <a:ext cx="5201174" cy="423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Placeholder 90">
            <a:extLst>
              <a:ext uri="{FF2B5EF4-FFF2-40B4-BE49-F238E27FC236}">
                <a16:creationId xmlns:a16="http://schemas.microsoft.com/office/drawing/2014/main" id="{4CF2B7BB-4924-077F-13A9-C1F2BF35B72B}"/>
              </a:ext>
            </a:extLst>
          </p:cNvPr>
          <p:cNvSpPr txBox="1">
            <a:spLocks/>
          </p:cNvSpPr>
          <p:nvPr/>
        </p:nvSpPr>
        <p:spPr>
          <a:xfrm>
            <a:off x="8504141" y="1535552"/>
            <a:ext cx="1833391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/>
              <a:t>데이터 분석</a:t>
            </a:r>
          </a:p>
        </p:txBody>
      </p:sp>
      <p:sp>
        <p:nvSpPr>
          <p:cNvPr id="21" name="Text Placeholder 90">
            <a:extLst>
              <a:ext uri="{FF2B5EF4-FFF2-40B4-BE49-F238E27FC236}">
                <a16:creationId xmlns:a16="http://schemas.microsoft.com/office/drawing/2014/main" id="{9E977A3B-6A03-DF8E-9265-ABD13F9BD11C}"/>
              </a:ext>
            </a:extLst>
          </p:cNvPr>
          <p:cNvSpPr txBox="1">
            <a:spLocks/>
          </p:cNvSpPr>
          <p:nvPr/>
        </p:nvSpPr>
        <p:spPr>
          <a:xfrm>
            <a:off x="1670734" y="1877702"/>
            <a:ext cx="1086772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cap="none" dirty="0"/>
              <a:t>CI/CD</a:t>
            </a:r>
            <a:endParaRPr lang="ko-KR" altLang="en-US" cap="none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7C6BE5-BB05-98F1-1AE1-769D0312DA18}"/>
              </a:ext>
            </a:extLst>
          </p:cNvPr>
          <p:cNvSpPr/>
          <p:nvPr/>
        </p:nvSpPr>
        <p:spPr>
          <a:xfrm>
            <a:off x="687897" y="2392674"/>
            <a:ext cx="2627079" cy="172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Placeholder 90">
            <a:extLst>
              <a:ext uri="{FF2B5EF4-FFF2-40B4-BE49-F238E27FC236}">
                <a16:creationId xmlns:a16="http://schemas.microsoft.com/office/drawing/2014/main" id="{F6A91FC2-3C35-562B-EA60-B72F38659DBF}"/>
              </a:ext>
            </a:extLst>
          </p:cNvPr>
          <p:cNvSpPr txBox="1">
            <a:spLocks/>
          </p:cNvSpPr>
          <p:nvPr/>
        </p:nvSpPr>
        <p:spPr>
          <a:xfrm>
            <a:off x="1421499" y="5260939"/>
            <a:ext cx="1307358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/>
              <a:t>모니터링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9D5FC-B6F0-2844-A3A6-EE36FA36DC58}"/>
              </a:ext>
            </a:extLst>
          </p:cNvPr>
          <p:cNvSpPr/>
          <p:nvPr/>
        </p:nvSpPr>
        <p:spPr>
          <a:xfrm>
            <a:off x="109057" y="4378218"/>
            <a:ext cx="3205919" cy="831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E5E0FC-4C2C-5139-6B16-17128791316D}"/>
              </a:ext>
            </a:extLst>
          </p:cNvPr>
          <p:cNvSpPr/>
          <p:nvPr/>
        </p:nvSpPr>
        <p:spPr>
          <a:xfrm>
            <a:off x="3314977" y="5260939"/>
            <a:ext cx="1674002" cy="1139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Placeholder 90">
            <a:extLst>
              <a:ext uri="{FF2B5EF4-FFF2-40B4-BE49-F238E27FC236}">
                <a16:creationId xmlns:a16="http://schemas.microsoft.com/office/drawing/2014/main" id="{A9B7D549-EFE4-C31F-097A-ED76CB3D115D}"/>
              </a:ext>
            </a:extLst>
          </p:cNvPr>
          <p:cNvSpPr txBox="1">
            <a:spLocks/>
          </p:cNvSpPr>
          <p:nvPr/>
        </p:nvSpPr>
        <p:spPr>
          <a:xfrm>
            <a:off x="2711248" y="5848790"/>
            <a:ext cx="682328" cy="3969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cap="none" dirty="0"/>
              <a:t>백업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3CB30-B57F-45DE-4DD7-97FCF08E81C5}"/>
              </a:ext>
            </a:extLst>
          </p:cNvPr>
          <p:cNvSpPr txBox="1"/>
          <p:nvPr/>
        </p:nvSpPr>
        <p:spPr>
          <a:xfrm>
            <a:off x="1176688" y="3833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A585B-56E5-39CC-4038-C2AFFBA145A1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62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C9BEC1F-CCA5-9F09-EBD9-EBC186667748}"/>
              </a:ext>
            </a:extLst>
          </p:cNvPr>
          <p:cNvSpPr/>
          <p:nvPr/>
        </p:nvSpPr>
        <p:spPr>
          <a:xfrm>
            <a:off x="4620855" y="2912380"/>
            <a:ext cx="2403560" cy="24035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효과적인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인사이트 도출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5065C8-F927-C84F-DA22-830BB270E869}"/>
              </a:ext>
            </a:extLst>
          </p:cNvPr>
          <p:cNvSpPr/>
          <p:nvPr/>
        </p:nvSpPr>
        <p:spPr>
          <a:xfrm>
            <a:off x="1445138" y="2901615"/>
            <a:ext cx="2403560" cy="2403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안정적 인프라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운영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5CA2CE-82FF-97AB-6136-A48A1E81A321}"/>
              </a:ext>
            </a:extLst>
          </p:cNvPr>
          <p:cNvSpPr/>
          <p:nvPr/>
        </p:nvSpPr>
        <p:spPr>
          <a:xfrm>
            <a:off x="7796572" y="2912380"/>
            <a:ext cx="2403560" cy="2403560"/>
          </a:xfrm>
          <a:prstGeom prst="ellipse">
            <a:avLst/>
          </a:prstGeom>
          <a:solidFill>
            <a:srgbClr val="F5D8D3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빠른 시장 대응력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09845-320F-614F-AAE4-0DF0D95D582C}"/>
              </a:ext>
            </a:extLst>
          </p:cNvPr>
          <p:cNvSpPr txBox="1"/>
          <p:nvPr/>
        </p:nvSpPr>
        <p:spPr>
          <a:xfrm>
            <a:off x="1176688" y="3833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F6830-8C09-FE38-B82D-DE434118B44F}"/>
              </a:ext>
            </a:extLst>
          </p:cNvPr>
          <p:cNvSpPr txBox="1"/>
          <p:nvPr/>
        </p:nvSpPr>
        <p:spPr>
          <a:xfrm>
            <a:off x="1176688" y="68579"/>
            <a:ext cx="69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02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1005</Words>
  <Application>Microsoft Office PowerPoint</Application>
  <PresentationFormat>와이드스크린</PresentationFormat>
  <Paragraphs>406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Avenir Next LT Pro (본문)</vt:lpstr>
      <vt:lpstr>Pretendard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김건호</cp:lastModifiedBy>
  <cp:revision>11</cp:revision>
  <dcterms:created xsi:type="dcterms:W3CDTF">2022-12-21T02:15:26Z</dcterms:created>
  <dcterms:modified xsi:type="dcterms:W3CDTF">2024-05-31T22:43:34Z</dcterms:modified>
</cp:coreProperties>
</file>